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m4v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3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4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5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6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  <p:sldMasterId id="2147483786" r:id="rId2"/>
    <p:sldMasterId id="2147483798" r:id="rId3"/>
    <p:sldMasterId id="2147484008" r:id="rId4"/>
    <p:sldMasterId id="2147484046" r:id="rId5"/>
    <p:sldMasterId id="2147484058" r:id="rId6"/>
    <p:sldMasterId id="2147484070" r:id="rId7"/>
    <p:sldMasterId id="2147484095" r:id="rId8"/>
    <p:sldMasterId id="2147484107" r:id="rId9"/>
    <p:sldMasterId id="2147484119" r:id="rId10"/>
    <p:sldMasterId id="2147484131" r:id="rId11"/>
    <p:sldMasterId id="2147484143" r:id="rId12"/>
    <p:sldMasterId id="2147484155" r:id="rId13"/>
    <p:sldMasterId id="2147484168" r:id="rId14"/>
    <p:sldMasterId id="2147484180" r:id="rId15"/>
    <p:sldMasterId id="2147484192" r:id="rId16"/>
    <p:sldMasterId id="2147484204" r:id="rId17"/>
  </p:sldMasterIdLst>
  <p:notesMasterIdLst>
    <p:notesMasterId r:id="rId46"/>
  </p:notesMasterIdLst>
  <p:sldIdLst>
    <p:sldId id="271" r:id="rId18"/>
    <p:sldId id="369" r:id="rId19"/>
    <p:sldId id="426" r:id="rId20"/>
    <p:sldId id="427" r:id="rId21"/>
    <p:sldId id="430" r:id="rId22"/>
    <p:sldId id="431" r:id="rId23"/>
    <p:sldId id="432" r:id="rId24"/>
    <p:sldId id="433" r:id="rId25"/>
    <p:sldId id="434" r:id="rId26"/>
    <p:sldId id="435" r:id="rId27"/>
    <p:sldId id="425" r:id="rId28"/>
    <p:sldId id="436" r:id="rId29"/>
    <p:sldId id="318" r:id="rId30"/>
    <p:sldId id="437" r:id="rId31"/>
    <p:sldId id="438" r:id="rId32"/>
    <p:sldId id="439" r:id="rId33"/>
    <p:sldId id="440" r:id="rId34"/>
    <p:sldId id="441" r:id="rId35"/>
    <p:sldId id="442" r:id="rId36"/>
    <p:sldId id="443" r:id="rId37"/>
    <p:sldId id="444" r:id="rId38"/>
    <p:sldId id="445" r:id="rId39"/>
    <p:sldId id="446" r:id="rId40"/>
    <p:sldId id="447" r:id="rId41"/>
    <p:sldId id="448" r:id="rId42"/>
    <p:sldId id="326" r:id="rId43"/>
    <p:sldId id="413" r:id="rId44"/>
    <p:sldId id="361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123" d="100"/>
          <a:sy n="123" d="100"/>
        </p:scale>
        <p:origin x="-169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3.xml"/><Relationship Id="rId21" Type="http://schemas.openxmlformats.org/officeDocument/2006/relationships/slide" Target="slides/slide4.xml"/><Relationship Id="rId22" Type="http://schemas.openxmlformats.org/officeDocument/2006/relationships/slide" Target="slides/slide5.xml"/><Relationship Id="rId23" Type="http://schemas.openxmlformats.org/officeDocument/2006/relationships/slide" Target="slides/slide6.xml"/><Relationship Id="rId24" Type="http://schemas.openxmlformats.org/officeDocument/2006/relationships/slide" Target="slides/slide7.xml"/><Relationship Id="rId25" Type="http://schemas.openxmlformats.org/officeDocument/2006/relationships/slide" Target="slides/slide8.xml"/><Relationship Id="rId26" Type="http://schemas.openxmlformats.org/officeDocument/2006/relationships/slide" Target="slides/slide9.xml"/><Relationship Id="rId27" Type="http://schemas.openxmlformats.org/officeDocument/2006/relationships/slide" Target="slides/slide10.xml"/><Relationship Id="rId28" Type="http://schemas.openxmlformats.org/officeDocument/2006/relationships/slide" Target="slides/slide11.xml"/><Relationship Id="rId29" Type="http://schemas.openxmlformats.org/officeDocument/2006/relationships/slide" Target="slides/slide12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13.xml"/><Relationship Id="rId31" Type="http://schemas.openxmlformats.org/officeDocument/2006/relationships/slide" Target="slides/slide14.xml"/><Relationship Id="rId32" Type="http://schemas.openxmlformats.org/officeDocument/2006/relationships/slide" Target="slides/slide15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16.xml"/><Relationship Id="rId34" Type="http://schemas.openxmlformats.org/officeDocument/2006/relationships/slide" Target="slides/slide17.xml"/><Relationship Id="rId35" Type="http://schemas.openxmlformats.org/officeDocument/2006/relationships/slide" Target="slides/slide18.xml"/><Relationship Id="rId36" Type="http://schemas.openxmlformats.org/officeDocument/2006/relationships/slide" Target="slides/slide1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" Target="slides/slide1.xml"/><Relationship Id="rId19" Type="http://schemas.openxmlformats.org/officeDocument/2006/relationships/slide" Target="slides/slide2.xml"/><Relationship Id="rId37" Type="http://schemas.openxmlformats.org/officeDocument/2006/relationships/slide" Target="slides/slide20.xml"/><Relationship Id="rId38" Type="http://schemas.openxmlformats.org/officeDocument/2006/relationships/slide" Target="slides/slide21.xml"/><Relationship Id="rId39" Type="http://schemas.openxmlformats.org/officeDocument/2006/relationships/slide" Target="slides/slide22.xml"/><Relationship Id="rId40" Type="http://schemas.openxmlformats.org/officeDocument/2006/relationships/slide" Target="slides/slide23.xml"/><Relationship Id="rId41" Type="http://schemas.openxmlformats.org/officeDocument/2006/relationships/slide" Target="slides/slide24.xml"/><Relationship Id="rId42" Type="http://schemas.openxmlformats.org/officeDocument/2006/relationships/slide" Target="slides/slide25.xml"/><Relationship Id="rId43" Type="http://schemas.openxmlformats.org/officeDocument/2006/relationships/slide" Target="slides/slide26.xml"/><Relationship Id="rId44" Type="http://schemas.openxmlformats.org/officeDocument/2006/relationships/slide" Target="slides/slide27.xml"/><Relationship Id="rId45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39727B-C46F-004D-B857-540C4C6A734E}" type="datetimeFigureOut">
              <a:rPr lang="en-US" smtClean="0"/>
              <a:pPr/>
              <a:t>15/08/17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C357E0-D078-9440-B7E7-80FE6C4E8D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332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ned.ipac.caltech.edu/level5/March03/Dwek2/Dwek_refs.html%23R37" TargetMode="External"/><Relationship Id="rId4" Type="http://schemas.openxmlformats.org/officeDocument/2006/relationships/hyperlink" Target="http://ned.ipac.caltech.edu/level5/March03/Dwek2/Dwek3_10.html%23Figure%205" TargetMode="External"/><Relationship Id="rId5" Type="http://schemas.openxmlformats.org/officeDocument/2006/relationships/hyperlink" Target="http://ned.ipac.caltech.edu/level5/March03/Dwek2/Dwek_refs.html%23R302" TargetMode="External"/><Relationship Id="rId6" Type="http://schemas.openxmlformats.org/officeDocument/2006/relationships/hyperlink" Target="http://ned.ipac.caltech.edu/level5/March03/Dwek2/Dwek_refs.html%23R73" TargetMode="External"/><Relationship Id="rId7" Type="http://schemas.openxmlformats.org/officeDocument/2006/relationships/hyperlink" Target="http://ned.ipac.caltech.edu/level5/March03/Dwek2/Dwek_refs.html%23R270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1D0329-18D1-BC41-B103-64AD4DFE7892}" type="slidenum">
              <a:rPr lang="en-US"/>
              <a:pPr/>
              <a:t>1</a:t>
            </a:fld>
            <a:endParaRPr lang="en-US"/>
          </a:p>
        </p:txBody>
      </p:sp>
      <p:sp>
        <p:nvSpPr>
          <p:cNvPr id="138242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69B56F-35AD-0A40-A17F-36BFA4810877}" type="slidenum">
              <a:rPr lang="en-US">
                <a:solidFill>
                  <a:srgbClr val="000000"/>
                </a:solidFill>
                <a:latin typeface="Times New Roman" charset="0"/>
              </a:rPr>
              <a:pPr/>
              <a:t>16</a:t>
            </a:fld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0645AF-E63A-DE47-8D9A-88446DA3605E}" type="slidenum">
              <a:rPr lang="en-US">
                <a:solidFill>
                  <a:prstClr val="black"/>
                </a:solidFill>
                <a:latin typeface="Calibri"/>
              </a:rPr>
              <a:pPr/>
              <a:t>17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4202C4-FF83-674E-B7BA-FE464D9F81A0}" type="slidenum">
              <a:rPr lang="en-US">
                <a:solidFill>
                  <a:prstClr val="black"/>
                </a:solidFill>
                <a:latin typeface="Calibri"/>
              </a:rPr>
              <a:pPr/>
              <a:t>25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80F091-9250-8D49-A3B1-F0C5430D2202}" type="slidenum">
              <a:rPr lang="en-US"/>
              <a:pPr/>
              <a:t>26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8CB565-E17E-3746-A770-15D0331A1DFB}" type="slidenum">
              <a:rPr lang="en-US"/>
              <a:pPr/>
              <a:t>28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6651C4-5999-B24C-A849-FE04447262BE}" type="slidenum">
              <a:rPr lang="en-US"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2</a:t>
            </a:fld>
            <a:endParaRPr lang="en-US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310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a-DK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Spectrum of the cosmic background radiations. The radio background (CRB) is represented by a </a:t>
            </a:r>
            <a:r>
              <a:rPr lang="en-US" i="1" dirty="0" smtClean="0"/>
              <a:t>I</a:t>
            </a:r>
            <a:r>
              <a:rPr lang="en-US" dirty="0" smtClean="0"/>
              <a:t> </a:t>
            </a:r>
            <a:r>
              <a:rPr lang="en-US" baseline="30000" dirty="0" smtClean="0"/>
              <a:t>0.3</a:t>
            </a:r>
            <a:r>
              <a:rPr lang="en-US" dirty="0" smtClean="0"/>
              <a:t> spectrum, normalized to the </a:t>
            </a:r>
            <a:r>
              <a:rPr lang="en-US" dirty="0" smtClean="0">
                <a:hlinkClick r:id="rId3"/>
              </a:rPr>
              <a:t>Bridle (1967)</a:t>
            </a:r>
            <a:r>
              <a:rPr lang="en-US" dirty="0" smtClean="0"/>
              <a:t> value at 170 cm. The cosmic microwave background (CMB) is represented by a blackbody spectrum at 2.725 K. The UV-optical (CUVOB) and infrared (CIB) backgrounds are schematic representations of the work summarized in this review (see </a:t>
            </a:r>
            <a:r>
              <a:rPr lang="en-US" dirty="0" smtClean="0">
                <a:hlinkClick r:id="rId4"/>
              </a:rPr>
              <a:t>Figure 5</a:t>
            </a:r>
            <a:r>
              <a:rPr lang="en-US" dirty="0" smtClean="0"/>
              <a:t>). The data for the X-ray background (CXB) are taken from </a:t>
            </a:r>
            <a:r>
              <a:rPr lang="en-US" dirty="0" smtClean="0">
                <a:hlinkClick r:id="rId5"/>
              </a:rPr>
              <a:t>Wu et al. (1991)</a:t>
            </a:r>
            <a:r>
              <a:rPr lang="en-US" dirty="0" smtClean="0"/>
              <a:t>, and the curves are analytical representations summarized by </a:t>
            </a:r>
            <a:r>
              <a:rPr lang="en-US" dirty="0" smtClean="0">
                <a:hlinkClick r:id="rId6"/>
              </a:rPr>
              <a:t>Fabian &amp; Barcons (1992)</a:t>
            </a:r>
            <a:r>
              <a:rPr lang="en-US" dirty="0" smtClean="0"/>
              <a:t>. The -ray background (CGB) is represented by the power law given by </a:t>
            </a:r>
            <a:r>
              <a:rPr lang="en-US" dirty="0" smtClean="0">
                <a:hlinkClick r:id="rId7"/>
              </a:rPr>
              <a:t>Sreekumar et al. (1998)</a:t>
            </a:r>
            <a:r>
              <a:rPr lang="en-US" dirty="0" smtClean="0"/>
              <a:t>.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3F0F5-9214-9541-B438-31452B40F005}" type="slidenum">
              <a:rPr lang="da-DK" smtClean="0">
                <a:solidFill>
                  <a:prstClr val="black"/>
                </a:solidFill>
                <a:latin typeface="Calibri"/>
              </a:rPr>
              <a:pPr/>
              <a:t>3</a:t>
            </a:fld>
            <a:endParaRPr lang="da-DK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1673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Helvetica" charset="0"/>
                <a:cs typeface="Helvetica" charset="0"/>
                <a:sym typeface="Helvetica" charset="0"/>
              </a:rPr>
              <a:t>half the energy bduget in IR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9A9B8A-A6A6-B242-956B-3319A07F9F1B}" type="slidenum">
              <a:rPr lang="en-US">
                <a:solidFill>
                  <a:srgbClr val="000000"/>
                </a:solidFill>
                <a:latin typeface="Calibri"/>
              </a:rPr>
              <a:pPr/>
              <a:t>5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1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002E48-2106-F14A-8455-0408A418939C}" type="slidenum">
              <a:rPr lang="en-US">
                <a:solidFill>
                  <a:srgbClr val="000000"/>
                </a:solidFill>
                <a:latin typeface="Calibri"/>
              </a:rPr>
              <a:pPr/>
              <a:t>6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60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85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Figure 18-1. </a:t>
            </a:r>
            <a:r>
              <a:rPr lang="en-US" b="1"/>
              <a:t>Milky Way Mosaic </a:t>
            </a:r>
            <a:r>
              <a:rPr lang="en-US"/>
              <a:t>The Milky Way Galaxy photographed almost from horizon to horizon, thus spanning nearly 180°. This band contains high concentrations of stars, as well as interstellar gas and dust. The gray box shows the field of view of Figure 18.5. </a:t>
            </a:r>
            <a:r>
              <a:rPr lang="en-US" i="1"/>
              <a:t>(Axel Mellinger)</a:t>
            </a:r>
            <a:endParaRPr lang="en-US"/>
          </a:p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2B3BD6-D501-EE41-AD1E-A14B9AC1906A}" type="slidenum">
              <a:rPr lang="en-US"/>
              <a:pPr/>
              <a:t>13</a:t>
            </a:fld>
            <a:endParaRPr lang="en-US"/>
          </a:p>
        </p:txBody>
      </p:sp>
      <p:sp>
        <p:nvSpPr>
          <p:cNvPr id="2253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F0870B-2C4F-9349-8C69-B89189717641}" type="slidenum">
              <a:rPr lang="en-US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86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wmf"/><Relationship Id="rId3" Type="http://schemas.openxmlformats.org/officeDocument/2006/relationships/image" Target="../media/image2.jpe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a-DK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52B170C-A3EA-2E45-A26B-EC3C5662FA98}" type="slidenum">
              <a:rPr lang="da-DK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E99CEFA-F763-2743-BC96-0C55B9746EB3}" type="slidenum">
              <a:rPr lang="da-DK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065EF-7EBD-AB4F-99BD-DBF88E655B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9C0B8-1F3E-234F-BD24-72F816DB51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017721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19" indent="0">
              <a:buNone/>
              <a:defRPr sz="1200"/>
            </a:lvl2pPr>
            <a:lvl3pPr marL="913642" indent="0">
              <a:buNone/>
              <a:defRPr sz="1000"/>
            </a:lvl3pPr>
            <a:lvl4pPr marL="1370464" indent="0">
              <a:buNone/>
              <a:defRPr sz="900"/>
            </a:lvl4pPr>
            <a:lvl5pPr marL="1827283" indent="0">
              <a:buNone/>
              <a:defRPr sz="900"/>
            </a:lvl5pPr>
            <a:lvl6pPr marL="2284105" indent="0">
              <a:buNone/>
              <a:defRPr sz="900"/>
            </a:lvl6pPr>
            <a:lvl7pPr marL="2740926" indent="0">
              <a:buNone/>
              <a:defRPr sz="900"/>
            </a:lvl7pPr>
            <a:lvl8pPr marL="3197744" indent="0">
              <a:buNone/>
              <a:defRPr sz="900"/>
            </a:lvl8pPr>
            <a:lvl9pPr marL="3654567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065EF-7EBD-AB4F-99BD-DBF88E655B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9C0B8-1F3E-234F-BD24-72F816DB51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594469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19" indent="0">
              <a:buNone/>
              <a:defRPr sz="2800"/>
            </a:lvl2pPr>
            <a:lvl3pPr marL="913642" indent="0">
              <a:buNone/>
              <a:defRPr sz="2400"/>
            </a:lvl3pPr>
            <a:lvl4pPr marL="1370464" indent="0">
              <a:buNone/>
              <a:defRPr sz="2000"/>
            </a:lvl4pPr>
            <a:lvl5pPr marL="1827283" indent="0">
              <a:buNone/>
              <a:defRPr sz="2000"/>
            </a:lvl5pPr>
            <a:lvl6pPr marL="2284105" indent="0">
              <a:buNone/>
              <a:defRPr sz="2000"/>
            </a:lvl6pPr>
            <a:lvl7pPr marL="2740926" indent="0">
              <a:buNone/>
              <a:defRPr sz="2000"/>
            </a:lvl7pPr>
            <a:lvl8pPr marL="3197744" indent="0">
              <a:buNone/>
              <a:defRPr sz="2000"/>
            </a:lvl8pPr>
            <a:lvl9pPr marL="365456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19" indent="0">
              <a:buNone/>
              <a:defRPr sz="1200"/>
            </a:lvl2pPr>
            <a:lvl3pPr marL="913642" indent="0">
              <a:buNone/>
              <a:defRPr sz="1000"/>
            </a:lvl3pPr>
            <a:lvl4pPr marL="1370464" indent="0">
              <a:buNone/>
              <a:defRPr sz="900"/>
            </a:lvl4pPr>
            <a:lvl5pPr marL="1827283" indent="0">
              <a:buNone/>
              <a:defRPr sz="900"/>
            </a:lvl5pPr>
            <a:lvl6pPr marL="2284105" indent="0">
              <a:buNone/>
              <a:defRPr sz="900"/>
            </a:lvl6pPr>
            <a:lvl7pPr marL="2740926" indent="0">
              <a:buNone/>
              <a:defRPr sz="900"/>
            </a:lvl7pPr>
            <a:lvl8pPr marL="3197744" indent="0">
              <a:buNone/>
              <a:defRPr sz="900"/>
            </a:lvl8pPr>
            <a:lvl9pPr marL="3654567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065EF-7EBD-AB4F-99BD-DBF88E655B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9C0B8-1F3E-234F-BD24-72F816DB51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852762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065EF-7EBD-AB4F-99BD-DBF88E655B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9C0B8-1F3E-234F-BD24-72F816DB51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348745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6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065EF-7EBD-AB4F-99BD-DBF88E655B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9C0B8-1F3E-234F-BD24-72F816DB51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61504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819" indent="0" algn="ctr">
              <a:buNone/>
              <a:defRPr/>
            </a:lvl2pPr>
            <a:lvl3pPr marL="913642" indent="0" algn="ctr">
              <a:buNone/>
              <a:defRPr/>
            </a:lvl3pPr>
            <a:lvl4pPr marL="1370464" indent="0" algn="ctr">
              <a:buNone/>
              <a:defRPr/>
            </a:lvl4pPr>
            <a:lvl5pPr marL="1827283" indent="0" algn="ctr">
              <a:buNone/>
              <a:defRPr/>
            </a:lvl5pPr>
            <a:lvl6pPr marL="2284105" indent="0" algn="ctr">
              <a:buNone/>
              <a:defRPr/>
            </a:lvl6pPr>
            <a:lvl7pPr marL="2740926" indent="0" algn="ctr">
              <a:buNone/>
              <a:defRPr/>
            </a:lvl7pPr>
            <a:lvl8pPr marL="3197744" indent="0" algn="ctr">
              <a:buNone/>
              <a:defRPr/>
            </a:lvl8pPr>
            <a:lvl9pPr marL="365456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3085A-2DD5-8249-8BBE-73EE5A10A34F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A7F5BF-8EFB-1748-A9A6-544AD805739E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19" indent="0">
              <a:buNone/>
              <a:defRPr sz="1800"/>
            </a:lvl2pPr>
            <a:lvl3pPr marL="913642" indent="0">
              <a:buNone/>
              <a:defRPr sz="1600"/>
            </a:lvl3pPr>
            <a:lvl4pPr marL="1370464" indent="0">
              <a:buNone/>
              <a:defRPr sz="1400"/>
            </a:lvl4pPr>
            <a:lvl5pPr marL="1827283" indent="0">
              <a:buNone/>
              <a:defRPr sz="1400"/>
            </a:lvl5pPr>
            <a:lvl6pPr marL="2284105" indent="0">
              <a:buNone/>
              <a:defRPr sz="1400"/>
            </a:lvl6pPr>
            <a:lvl7pPr marL="2740926" indent="0">
              <a:buNone/>
              <a:defRPr sz="1400"/>
            </a:lvl7pPr>
            <a:lvl8pPr marL="3197744" indent="0">
              <a:buNone/>
              <a:defRPr sz="1400"/>
            </a:lvl8pPr>
            <a:lvl9pPr marL="365456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07A6B-4493-2942-A7D2-A5E26AA1F468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4518DE-37F5-3E45-970E-C02D191A0498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42" indent="0">
              <a:buNone/>
              <a:defRPr sz="1800" b="1"/>
            </a:lvl3pPr>
            <a:lvl4pPr marL="1370464" indent="0">
              <a:buNone/>
              <a:defRPr sz="1600" b="1"/>
            </a:lvl4pPr>
            <a:lvl5pPr marL="1827283" indent="0">
              <a:buNone/>
              <a:defRPr sz="1600" b="1"/>
            </a:lvl5pPr>
            <a:lvl6pPr marL="2284105" indent="0">
              <a:buNone/>
              <a:defRPr sz="1600" b="1"/>
            </a:lvl6pPr>
            <a:lvl7pPr marL="2740926" indent="0">
              <a:buNone/>
              <a:defRPr sz="1600" b="1"/>
            </a:lvl7pPr>
            <a:lvl8pPr marL="3197744" indent="0">
              <a:buNone/>
              <a:defRPr sz="1600" b="1"/>
            </a:lvl8pPr>
            <a:lvl9pPr marL="365456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42" indent="0">
              <a:buNone/>
              <a:defRPr sz="1800" b="1"/>
            </a:lvl3pPr>
            <a:lvl4pPr marL="1370464" indent="0">
              <a:buNone/>
              <a:defRPr sz="1600" b="1"/>
            </a:lvl4pPr>
            <a:lvl5pPr marL="1827283" indent="0">
              <a:buNone/>
              <a:defRPr sz="1600" b="1"/>
            </a:lvl5pPr>
            <a:lvl6pPr marL="2284105" indent="0">
              <a:buNone/>
              <a:defRPr sz="1600" b="1"/>
            </a:lvl6pPr>
            <a:lvl7pPr marL="2740926" indent="0">
              <a:buNone/>
              <a:defRPr sz="1600" b="1"/>
            </a:lvl7pPr>
            <a:lvl8pPr marL="3197744" indent="0">
              <a:buNone/>
              <a:defRPr sz="1600" b="1"/>
            </a:lvl8pPr>
            <a:lvl9pPr marL="365456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32D18-3D3E-3047-AEB0-344FDAB3CF69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2356AF0-30AE-BB48-9D69-CB527A8B6D85}" type="slidenum">
              <a:rPr lang="da-DK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A69A4C-8B1E-9E43-80DA-DB31E5F3F3A2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D9E7D9-E2D3-DD4B-929F-5C9A4A90CA57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19" indent="0">
              <a:buNone/>
              <a:defRPr sz="1200"/>
            </a:lvl2pPr>
            <a:lvl3pPr marL="913642" indent="0">
              <a:buNone/>
              <a:defRPr sz="1000"/>
            </a:lvl3pPr>
            <a:lvl4pPr marL="1370464" indent="0">
              <a:buNone/>
              <a:defRPr sz="900"/>
            </a:lvl4pPr>
            <a:lvl5pPr marL="1827283" indent="0">
              <a:buNone/>
              <a:defRPr sz="900"/>
            </a:lvl5pPr>
            <a:lvl6pPr marL="2284105" indent="0">
              <a:buNone/>
              <a:defRPr sz="900"/>
            </a:lvl6pPr>
            <a:lvl7pPr marL="2740926" indent="0">
              <a:buNone/>
              <a:defRPr sz="900"/>
            </a:lvl7pPr>
            <a:lvl8pPr marL="3197744" indent="0">
              <a:buNone/>
              <a:defRPr sz="900"/>
            </a:lvl8pPr>
            <a:lvl9pPr marL="365456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67D9C-E871-D845-B1C3-55D1EB68DAB6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19" indent="0">
              <a:buNone/>
              <a:defRPr sz="2800"/>
            </a:lvl2pPr>
            <a:lvl3pPr marL="913642" indent="0">
              <a:buNone/>
              <a:defRPr sz="2400"/>
            </a:lvl3pPr>
            <a:lvl4pPr marL="1370464" indent="0">
              <a:buNone/>
              <a:defRPr sz="2000"/>
            </a:lvl4pPr>
            <a:lvl5pPr marL="1827283" indent="0">
              <a:buNone/>
              <a:defRPr sz="2000"/>
            </a:lvl5pPr>
            <a:lvl6pPr marL="2284105" indent="0">
              <a:buNone/>
              <a:defRPr sz="2000"/>
            </a:lvl6pPr>
            <a:lvl7pPr marL="2740926" indent="0">
              <a:buNone/>
              <a:defRPr sz="2000"/>
            </a:lvl7pPr>
            <a:lvl8pPr marL="3197744" indent="0">
              <a:buNone/>
              <a:defRPr sz="2000"/>
            </a:lvl8pPr>
            <a:lvl9pPr marL="3654567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19" indent="0">
              <a:buNone/>
              <a:defRPr sz="1200"/>
            </a:lvl2pPr>
            <a:lvl3pPr marL="913642" indent="0">
              <a:buNone/>
              <a:defRPr sz="1000"/>
            </a:lvl3pPr>
            <a:lvl4pPr marL="1370464" indent="0">
              <a:buNone/>
              <a:defRPr sz="900"/>
            </a:lvl4pPr>
            <a:lvl5pPr marL="1827283" indent="0">
              <a:buNone/>
              <a:defRPr sz="900"/>
            </a:lvl5pPr>
            <a:lvl6pPr marL="2284105" indent="0">
              <a:buNone/>
              <a:defRPr sz="900"/>
            </a:lvl6pPr>
            <a:lvl7pPr marL="2740926" indent="0">
              <a:buNone/>
              <a:defRPr sz="900"/>
            </a:lvl7pPr>
            <a:lvl8pPr marL="3197744" indent="0">
              <a:buNone/>
              <a:defRPr sz="900"/>
            </a:lvl8pPr>
            <a:lvl9pPr marL="365456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764D4-2FAB-3044-BC70-7B3B9489FAAB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F859C-83A4-3547-A7CE-E89F872AA0FC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4F9668-CDD6-404C-84A6-AEAE7F976356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819" indent="0" algn="ctr">
              <a:buNone/>
              <a:defRPr/>
            </a:lvl2pPr>
            <a:lvl3pPr marL="913642" indent="0" algn="ctr">
              <a:buNone/>
              <a:defRPr/>
            </a:lvl3pPr>
            <a:lvl4pPr marL="1370464" indent="0" algn="ctr">
              <a:buNone/>
              <a:defRPr/>
            </a:lvl4pPr>
            <a:lvl5pPr marL="1827283" indent="0" algn="ctr">
              <a:buNone/>
              <a:defRPr/>
            </a:lvl5pPr>
            <a:lvl6pPr marL="2284105" indent="0" algn="ctr">
              <a:buNone/>
              <a:defRPr/>
            </a:lvl6pPr>
            <a:lvl7pPr marL="2740926" indent="0" algn="ctr">
              <a:buNone/>
              <a:defRPr/>
            </a:lvl7pPr>
            <a:lvl8pPr marL="3197744" indent="0" algn="ctr">
              <a:buNone/>
              <a:defRPr/>
            </a:lvl8pPr>
            <a:lvl9pPr marL="365456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98613-B21C-5349-BF13-8CB01982F8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2AC39A-BFCF-F145-8927-0D1F1EAF3B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19" indent="0">
              <a:buNone/>
              <a:defRPr sz="1800"/>
            </a:lvl2pPr>
            <a:lvl3pPr marL="913642" indent="0">
              <a:buNone/>
              <a:defRPr sz="1600"/>
            </a:lvl3pPr>
            <a:lvl4pPr marL="1370464" indent="0">
              <a:buNone/>
              <a:defRPr sz="1400"/>
            </a:lvl4pPr>
            <a:lvl5pPr marL="1827283" indent="0">
              <a:buNone/>
              <a:defRPr sz="1400"/>
            </a:lvl5pPr>
            <a:lvl6pPr marL="2284105" indent="0">
              <a:buNone/>
              <a:defRPr sz="1400"/>
            </a:lvl6pPr>
            <a:lvl7pPr marL="2740926" indent="0">
              <a:buNone/>
              <a:defRPr sz="1400"/>
            </a:lvl7pPr>
            <a:lvl8pPr marL="3197744" indent="0">
              <a:buNone/>
              <a:defRPr sz="1400"/>
            </a:lvl8pPr>
            <a:lvl9pPr marL="365456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48449-97DB-D247-AC85-E6B49CF72C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48A38-52EA-A64E-B1C5-EBFD404896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2AFEAA3F-41C9-D642-ADBF-E588F4248C1F}" type="slidenum">
              <a:rPr lang="da-DK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42" indent="0">
              <a:buNone/>
              <a:defRPr sz="1800" b="1"/>
            </a:lvl3pPr>
            <a:lvl4pPr marL="1370464" indent="0">
              <a:buNone/>
              <a:defRPr sz="1600" b="1"/>
            </a:lvl4pPr>
            <a:lvl5pPr marL="1827283" indent="0">
              <a:buNone/>
              <a:defRPr sz="1600" b="1"/>
            </a:lvl5pPr>
            <a:lvl6pPr marL="2284105" indent="0">
              <a:buNone/>
              <a:defRPr sz="1600" b="1"/>
            </a:lvl6pPr>
            <a:lvl7pPr marL="2740926" indent="0">
              <a:buNone/>
              <a:defRPr sz="1600" b="1"/>
            </a:lvl7pPr>
            <a:lvl8pPr marL="3197744" indent="0">
              <a:buNone/>
              <a:defRPr sz="1600" b="1"/>
            </a:lvl8pPr>
            <a:lvl9pPr marL="365456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42" indent="0">
              <a:buNone/>
              <a:defRPr sz="1800" b="1"/>
            </a:lvl3pPr>
            <a:lvl4pPr marL="1370464" indent="0">
              <a:buNone/>
              <a:defRPr sz="1600" b="1"/>
            </a:lvl4pPr>
            <a:lvl5pPr marL="1827283" indent="0">
              <a:buNone/>
              <a:defRPr sz="1600" b="1"/>
            </a:lvl5pPr>
            <a:lvl6pPr marL="2284105" indent="0">
              <a:buNone/>
              <a:defRPr sz="1600" b="1"/>
            </a:lvl6pPr>
            <a:lvl7pPr marL="2740926" indent="0">
              <a:buNone/>
              <a:defRPr sz="1600" b="1"/>
            </a:lvl7pPr>
            <a:lvl8pPr marL="3197744" indent="0">
              <a:buNone/>
              <a:defRPr sz="1600" b="1"/>
            </a:lvl8pPr>
            <a:lvl9pPr marL="365456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ED4DF-4047-584A-9EFC-3F76ACF379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3E0873-D740-8A49-A46D-1A975FB038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03690-3334-B246-8DF2-9FC1AEDC1F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19" indent="0">
              <a:buNone/>
              <a:defRPr sz="1200"/>
            </a:lvl2pPr>
            <a:lvl3pPr marL="913642" indent="0">
              <a:buNone/>
              <a:defRPr sz="1000"/>
            </a:lvl3pPr>
            <a:lvl4pPr marL="1370464" indent="0">
              <a:buNone/>
              <a:defRPr sz="900"/>
            </a:lvl4pPr>
            <a:lvl5pPr marL="1827283" indent="0">
              <a:buNone/>
              <a:defRPr sz="900"/>
            </a:lvl5pPr>
            <a:lvl6pPr marL="2284105" indent="0">
              <a:buNone/>
              <a:defRPr sz="900"/>
            </a:lvl6pPr>
            <a:lvl7pPr marL="2740926" indent="0">
              <a:buNone/>
              <a:defRPr sz="900"/>
            </a:lvl7pPr>
            <a:lvl8pPr marL="3197744" indent="0">
              <a:buNone/>
              <a:defRPr sz="900"/>
            </a:lvl8pPr>
            <a:lvl9pPr marL="365456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575A16-A13B-D24E-A96F-61AC9665DC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19" indent="0">
              <a:buNone/>
              <a:defRPr sz="2800"/>
            </a:lvl2pPr>
            <a:lvl3pPr marL="913642" indent="0">
              <a:buNone/>
              <a:defRPr sz="2400"/>
            </a:lvl3pPr>
            <a:lvl4pPr marL="1370464" indent="0">
              <a:buNone/>
              <a:defRPr sz="2000"/>
            </a:lvl4pPr>
            <a:lvl5pPr marL="1827283" indent="0">
              <a:buNone/>
              <a:defRPr sz="2000"/>
            </a:lvl5pPr>
            <a:lvl6pPr marL="2284105" indent="0">
              <a:buNone/>
              <a:defRPr sz="2000"/>
            </a:lvl6pPr>
            <a:lvl7pPr marL="2740926" indent="0">
              <a:buNone/>
              <a:defRPr sz="2000"/>
            </a:lvl7pPr>
            <a:lvl8pPr marL="3197744" indent="0">
              <a:buNone/>
              <a:defRPr sz="2000"/>
            </a:lvl8pPr>
            <a:lvl9pPr marL="3654567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19" indent="0">
              <a:buNone/>
              <a:defRPr sz="1200"/>
            </a:lvl2pPr>
            <a:lvl3pPr marL="913642" indent="0">
              <a:buNone/>
              <a:defRPr sz="1000"/>
            </a:lvl3pPr>
            <a:lvl4pPr marL="1370464" indent="0">
              <a:buNone/>
              <a:defRPr sz="900"/>
            </a:lvl4pPr>
            <a:lvl5pPr marL="1827283" indent="0">
              <a:buNone/>
              <a:defRPr sz="900"/>
            </a:lvl5pPr>
            <a:lvl6pPr marL="2284105" indent="0">
              <a:buNone/>
              <a:defRPr sz="900"/>
            </a:lvl6pPr>
            <a:lvl7pPr marL="2740926" indent="0">
              <a:buNone/>
              <a:defRPr sz="900"/>
            </a:lvl7pPr>
            <a:lvl8pPr marL="3197744" indent="0">
              <a:buNone/>
              <a:defRPr sz="900"/>
            </a:lvl8pPr>
            <a:lvl9pPr marL="365456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3EBD5-50A4-B74C-9BFC-04F78BE3E9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3DCA5-3863-E04B-A4E3-1CAE155E66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48D17-8F15-5A49-9E91-CFF57FD5CB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2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1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5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CC858-9C5A-5148-B15D-1C340CA4BC3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A2C39-46B0-1845-9B89-364AF12E941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CC858-9C5A-5148-B15D-1C340CA4BC3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A2C39-46B0-1845-9B89-364AF12E941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1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2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1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7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5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CC858-9C5A-5148-B15D-1C340CA4BC3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A2C39-46B0-1845-9B89-364AF12E941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003300" y="1981200"/>
            <a:ext cx="7620000" cy="11493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20518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003300" y="3297238"/>
            <a:ext cx="7673975" cy="26971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20519" name="Rectangle 7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003300" y="6219825"/>
            <a:ext cx="1905000" cy="457200"/>
          </a:xfrm>
          <a:prstGeom prst="rect">
            <a:avLst/>
          </a:prstGeom>
          <a:noFill/>
          <a:ln w="12700">
            <a:miter lim="800000"/>
            <a:headEnd type="none" w="sm" len="sm"/>
            <a:tailEnd type="non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kumimoji="1" sz="1400" b="0">
                <a:solidFill>
                  <a:srgbClr val="CCDAE5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20520" name="Rectangle 8"/>
          <p:cNvSpPr>
            <a:spLocks noChangeArrowheads="1"/>
          </p:cNvSpPr>
          <p:nvPr/>
        </p:nvSpPr>
        <p:spPr bwMode="auto">
          <a:xfrm>
            <a:off x="-12700" y="0"/>
            <a:ext cx="723900" cy="6858000"/>
          </a:xfrm>
          <a:prstGeom prst="rect">
            <a:avLst/>
          </a:prstGeom>
          <a:gradFill rotWithShape="0">
            <a:gsLst>
              <a:gs pos="0">
                <a:srgbClr val="00519C"/>
              </a:gs>
              <a:gs pos="100000">
                <a:srgbClr val="00519C">
                  <a:gamma/>
                  <a:tint val="0"/>
                  <a:invGamma/>
                </a:srgbClr>
              </a:gs>
            </a:gsLst>
            <a:lin ang="0" scaled="1"/>
          </a:gra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da-DK"/>
          </a:p>
        </p:txBody>
      </p:sp>
      <p:pic>
        <p:nvPicPr>
          <p:cNvPr id="320522" name="Picture 10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"/>
            <a:ext cx="1493838" cy="88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0523" name="Picture 10" descr="theme09-10_c_en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2400" y="152400"/>
            <a:ext cx="11811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CC858-9C5A-5148-B15D-1C340CA4BC3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A2C39-46B0-1845-9B89-364AF12E941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42" indent="0">
              <a:buNone/>
              <a:defRPr sz="1800" b="1"/>
            </a:lvl3pPr>
            <a:lvl4pPr marL="1370464" indent="0">
              <a:buNone/>
              <a:defRPr sz="1600" b="1"/>
            </a:lvl4pPr>
            <a:lvl5pPr marL="1827283" indent="0">
              <a:buNone/>
              <a:defRPr sz="1600" b="1"/>
            </a:lvl5pPr>
            <a:lvl6pPr marL="2284105" indent="0">
              <a:buNone/>
              <a:defRPr sz="1600" b="1"/>
            </a:lvl6pPr>
            <a:lvl7pPr marL="2740926" indent="0">
              <a:buNone/>
              <a:defRPr sz="1600" b="1"/>
            </a:lvl7pPr>
            <a:lvl8pPr marL="3197744" indent="0">
              <a:buNone/>
              <a:defRPr sz="1600" b="1"/>
            </a:lvl8pPr>
            <a:lvl9pPr marL="3654567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42" indent="0">
              <a:buNone/>
              <a:defRPr sz="1800" b="1"/>
            </a:lvl3pPr>
            <a:lvl4pPr marL="1370464" indent="0">
              <a:buNone/>
              <a:defRPr sz="1600" b="1"/>
            </a:lvl4pPr>
            <a:lvl5pPr marL="1827283" indent="0">
              <a:buNone/>
              <a:defRPr sz="1600" b="1"/>
            </a:lvl5pPr>
            <a:lvl6pPr marL="2284105" indent="0">
              <a:buNone/>
              <a:defRPr sz="1600" b="1"/>
            </a:lvl6pPr>
            <a:lvl7pPr marL="2740926" indent="0">
              <a:buNone/>
              <a:defRPr sz="1600" b="1"/>
            </a:lvl7pPr>
            <a:lvl8pPr marL="3197744" indent="0">
              <a:buNone/>
              <a:defRPr sz="1600" b="1"/>
            </a:lvl8pPr>
            <a:lvl9pPr marL="3654567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CC858-9C5A-5148-B15D-1C340CA4BC3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A2C39-46B0-1845-9B89-364AF12E941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CC858-9C5A-5148-B15D-1C340CA4BC3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A2C39-46B0-1845-9B89-364AF12E941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CC858-9C5A-5148-B15D-1C340CA4BC3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A2C39-46B0-1845-9B89-364AF12E941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19" indent="0">
              <a:buNone/>
              <a:defRPr sz="1200"/>
            </a:lvl2pPr>
            <a:lvl3pPr marL="913642" indent="0">
              <a:buNone/>
              <a:defRPr sz="1000"/>
            </a:lvl3pPr>
            <a:lvl4pPr marL="1370464" indent="0">
              <a:buNone/>
              <a:defRPr sz="900"/>
            </a:lvl4pPr>
            <a:lvl5pPr marL="1827283" indent="0">
              <a:buNone/>
              <a:defRPr sz="900"/>
            </a:lvl5pPr>
            <a:lvl6pPr marL="2284105" indent="0">
              <a:buNone/>
              <a:defRPr sz="900"/>
            </a:lvl6pPr>
            <a:lvl7pPr marL="2740926" indent="0">
              <a:buNone/>
              <a:defRPr sz="900"/>
            </a:lvl7pPr>
            <a:lvl8pPr marL="3197744" indent="0">
              <a:buNone/>
              <a:defRPr sz="900"/>
            </a:lvl8pPr>
            <a:lvl9pPr marL="3654567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CC858-9C5A-5148-B15D-1C340CA4BC3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A2C39-46B0-1845-9B89-364AF12E941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19" indent="0">
              <a:buNone/>
              <a:defRPr sz="2800"/>
            </a:lvl2pPr>
            <a:lvl3pPr marL="913642" indent="0">
              <a:buNone/>
              <a:defRPr sz="2400"/>
            </a:lvl3pPr>
            <a:lvl4pPr marL="1370464" indent="0">
              <a:buNone/>
              <a:defRPr sz="2000"/>
            </a:lvl4pPr>
            <a:lvl5pPr marL="1827283" indent="0">
              <a:buNone/>
              <a:defRPr sz="2000"/>
            </a:lvl5pPr>
            <a:lvl6pPr marL="2284105" indent="0">
              <a:buNone/>
              <a:defRPr sz="2000"/>
            </a:lvl6pPr>
            <a:lvl7pPr marL="2740926" indent="0">
              <a:buNone/>
              <a:defRPr sz="2000"/>
            </a:lvl7pPr>
            <a:lvl8pPr marL="3197744" indent="0">
              <a:buNone/>
              <a:defRPr sz="2000"/>
            </a:lvl8pPr>
            <a:lvl9pPr marL="3654567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19" indent="0">
              <a:buNone/>
              <a:defRPr sz="1200"/>
            </a:lvl2pPr>
            <a:lvl3pPr marL="913642" indent="0">
              <a:buNone/>
              <a:defRPr sz="1000"/>
            </a:lvl3pPr>
            <a:lvl4pPr marL="1370464" indent="0">
              <a:buNone/>
              <a:defRPr sz="900"/>
            </a:lvl4pPr>
            <a:lvl5pPr marL="1827283" indent="0">
              <a:buNone/>
              <a:defRPr sz="900"/>
            </a:lvl5pPr>
            <a:lvl6pPr marL="2284105" indent="0">
              <a:buNone/>
              <a:defRPr sz="900"/>
            </a:lvl6pPr>
            <a:lvl7pPr marL="2740926" indent="0">
              <a:buNone/>
              <a:defRPr sz="900"/>
            </a:lvl7pPr>
            <a:lvl8pPr marL="3197744" indent="0">
              <a:buNone/>
              <a:defRPr sz="900"/>
            </a:lvl8pPr>
            <a:lvl9pPr marL="3654567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CC858-9C5A-5148-B15D-1C340CA4BC3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A2C39-46B0-1845-9B89-364AF12E941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CC858-9C5A-5148-B15D-1C340CA4BC3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A2C39-46B0-1845-9B89-364AF12E941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6"/>
            <a:ext cx="2057400" cy="5851525"/>
          </a:xfrm>
        </p:spPr>
        <p:txBody>
          <a:bodyPr vert="eaVert"/>
          <a:lstStyle/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CC858-9C5A-5148-B15D-1C340CA4BC3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A2C39-46B0-1845-9B89-364AF12E941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819" indent="0" algn="ctr">
              <a:buNone/>
              <a:defRPr/>
            </a:lvl2pPr>
            <a:lvl3pPr marL="913642" indent="0" algn="ctr">
              <a:buNone/>
              <a:defRPr/>
            </a:lvl3pPr>
            <a:lvl4pPr marL="1370464" indent="0" algn="ctr">
              <a:buNone/>
              <a:defRPr/>
            </a:lvl4pPr>
            <a:lvl5pPr marL="1827283" indent="0" algn="ctr">
              <a:buNone/>
              <a:defRPr/>
            </a:lvl5pPr>
            <a:lvl6pPr marL="2284105" indent="0" algn="ctr">
              <a:buNone/>
              <a:defRPr/>
            </a:lvl6pPr>
            <a:lvl7pPr marL="2740926" indent="0" algn="ctr">
              <a:buNone/>
              <a:defRPr/>
            </a:lvl7pPr>
            <a:lvl8pPr marL="3197744" indent="0" algn="ctr">
              <a:buNone/>
              <a:defRPr/>
            </a:lvl8pPr>
            <a:lvl9pPr marL="3654567" indent="0" algn="ctr">
              <a:buNone/>
              <a:defRPr/>
            </a:lvl9pPr>
          </a:lstStyle>
          <a:p>
            <a:r>
              <a:rPr lang="da-DK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52B170C-A3EA-2E45-A26B-EC3C5662FA98}" type="slidenum">
              <a:rPr lang="da-DK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da-DK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2C9F651-AA45-F342-8D16-137A6B7E9793}" type="slidenum">
              <a:rPr lang="da-DK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da-DK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1876909-981A-4414-87D2-22F1DDA79C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19" indent="0">
              <a:buNone/>
              <a:defRPr sz="1800"/>
            </a:lvl2pPr>
            <a:lvl3pPr marL="913642" indent="0">
              <a:buNone/>
              <a:defRPr sz="1600"/>
            </a:lvl3pPr>
            <a:lvl4pPr marL="1370464" indent="0">
              <a:buNone/>
              <a:defRPr sz="1400"/>
            </a:lvl4pPr>
            <a:lvl5pPr marL="1827283" indent="0">
              <a:buNone/>
              <a:defRPr sz="1400"/>
            </a:lvl5pPr>
            <a:lvl6pPr marL="2284105" indent="0">
              <a:buNone/>
              <a:defRPr sz="1400"/>
            </a:lvl6pPr>
            <a:lvl7pPr marL="2740926" indent="0">
              <a:buNone/>
              <a:defRPr sz="1400"/>
            </a:lvl7pPr>
            <a:lvl8pPr marL="3197744" indent="0">
              <a:buNone/>
              <a:defRPr sz="1400"/>
            </a:lvl8pPr>
            <a:lvl9pPr marL="3654567" indent="0">
              <a:buNone/>
              <a:defRPr sz="14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090184D-EC53-0643-B3A4-D8E30590D348}" type="slidenum">
              <a:rPr lang="da-DK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da-DK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C5F6ECE-90CD-B040-88D5-8415EC8768B1}" type="slidenum">
              <a:rPr lang="da-DK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da-DK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42" indent="0">
              <a:buNone/>
              <a:defRPr sz="1800" b="1"/>
            </a:lvl3pPr>
            <a:lvl4pPr marL="1370464" indent="0">
              <a:buNone/>
              <a:defRPr sz="1600" b="1"/>
            </a:lvl4pPr>
            <a:lvl5pPr marL="1827283" indent="0">
              <a:buNone/>
              <a:defRPr sz="1600" b="1"/>
            </a:lvl5pPr>
            <a:lvl6pPr marL="2284105" indent="0">
              <a:buNone/>
              <a:defRPr sz="1600" b="1"/>
            </a:lvl6pPr>
            <a:lvl7pPr marL="2740926" indent="0">
              <a:buNone/>
              <a:defRPr sz="1600" b="1"/>
            </a:lvl7pPr>
            <a:lvl8pPr marL="3197744" indent="0">
              <a:buNone/>
              <a:defRPr sz="1600" b="1"/>
            </a:lvl8pPr>
            <a:lvl9pPr marL="3654567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42" indent="0">
              <a:buNone/>
              <a:defRPr sz="1800" b="1"/>
            </a:lvl3pPr>
            <a:lvl4pPr marL="1370464" indent="0">
              <a:buNone/>
              <a:defRPr sz="1600" b="1"/>
            </a:lvl4pPr>
            <a:lvl5pPr marL="1827283" indent="0">
              <a:buNone/>
              <a:defRPr sz="1600" b="1"/>
            </a:lvl5pPr>
            <a:lvl6pPr marL="2284105" indent="0">
              <a:buNone/>
              <a:defRPr sz="1600" b="1"/>
            </a:lvl6pPr>
            <a:lvl7pPr marL="2740926" indent="0">
              <a:buNone/>
              <a:defRPr sz="1600" b="1"/>
            </a:lvl7pPr>
            <a:lvl8pPr marL="3197744" indent="0">
              <a:buNone/>
              <a:defRPr sz="1600" b="1"/>
            </a:lvl8pPr>
            <a:lvl9pPr marL="3654567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055E743-B556-F540-B774-1720FB84FDED}" type="slidenum">
              <a:rPr lang="da-DK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da-DK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E5EAC5D-154B-9345-B9BE-8B6F61E5AA7A}" type="slidenum">
              <a:rPr lang="da-DK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da-DK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2D93B21-B4B3-DE4E-A7F1-649707EAB776}" type="slidenum">
              <a:rPr lang="da-DK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da-DK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19" indent="0">
              <a:buNone/>
              <a:defRPr sz="1200"/>
            </a:lvl2pPr>
            <a:lvl3pPr marL="913642" indent="0">
              <a:buNone/>
              <a:defRPr sz="1000"/>
            </a:lvl3pPr>
            <a:lvl4pPr marL="1370464" indent="0">
              <a:buNone/>
              <a:defRPr sz="900"/>
            </a:lvl4pPr>
            <a:lvl5pPr marL="1827283" indent="0">
              <a:buNone/>
              <a:defRPr sz="900"/>
            </a:lvl5pPr>
            <a:lvl6pPr marL="2284105" indent="0">
              <a:buNone/>
              <a:defRPr sz="900"/>
            </a:lvl6pPr>
            <a:lvl7pPr marL="2740926" indent="0">
              <a:buNone/>
              <a:defRPr sz="900"/>
            </a:lvl7pPr>
            <a:lvl8pPr marL="3197744" indent="0">
              <a:buNone/>
              <a:defRPr sz="900"/>
            </a:lvl8pPr>
            <a:lvl9pPr marL="3654567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2FD9F71-2D75-6F41-A8B3-2821D6CCE0BC}" type="slidenum">
              <a:rPr lang="da-DK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da-DK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19" indent="0">
              <a:buNone/>
              <a:defRPr sz="2800"/>
            </a:lvl2pPr>
            <a:lvl3pPr marL="913642" indent="0">
              <a:buNone/>
              <a:defRPr sz="2400"/>
            </a:lvl3pPr>
            <a:lvl4pPr marL="1370464" indent="0">
              <a:buNone/>
              <a:defRPr sz="2000"/>
            </a:lvl4pPr>
            <a:lvl5pPr marL="1827283" indent="0">
              <a:buNone/>
              <a:defRPr sz="2000"/>
            </a:lvl5pPr>
            <a:lvl6pPr marL="2284105" indent="0">
              <a:buNone/>
              <a:defRPr sz="2000"/>
            </a:lvl6pPr>
            <a:lvl7pPr marL="2740926" indent="0">
              <a:buNone/>
              <a:defRPr sz="2000"/>
            </a:lvl7pPr>
            <a:lvl8pPr marL="3197744" indent="0">
              <a:buNone/>
              <a:defRPr sz="2000"/>
            </a:lvl8pPr>
            <a:lvl9pPr marL="365456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19" indent="0">
              <a:buNone/>
              <a:defRPr sz="1200"/>
            </a:lvl2pPr>
            <a:lvl3pPr marL="913642" indent="0">
              <a:buNone/>
              <a:defRPr sz="1000"/>
            </a:lvl3pPr>
            <a:lvl4pPr marL="1370464" indent="0">
              <a:buNone/>
              <a:defRPr sz="900"/>
            </a:lvl4pPr>
            <a:lvl5pPr marL="1827283" indent="0">
              <a:buNone/>
              <a:defRPr sz="900"/>
            </a:lvl5pPr>
            <a:lvl6pPr marL="2284105" indent="0">
              <a:buNone/>
              <a:defRPr sz="900"/>
            </a:lvl6pPr>
            <a:lvl7pPr marL="2740926" indent="0">
              <a:buNone/>
              <a:defRPr sz="900"/>
            </a:lvl7pPr>
            <a:lvl8pPr marL="3197744" indent="0">
              <a:buNone/>
              <a:defRPr sz="900"/>
            </a:lvl8pPr>
            <a:lvl9pPr marL="3654567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894F15B-68FB-9649-B049-0D4C347EE3F8}" type="slidenum">
              <a:rPr lang="da-DK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da-DK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E99CEFA-F763-2743-BC96-0C55B9746EB3}" type="slidenum">
              <a:rPr lang="da-DK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da-DK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2356AF0-30AE-BB48-9D69-CB527A8B6D85}" type="slidenum">
              <a:rPr lang="da-DK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da-DK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2AFEAA3F-41C9-D642-ADBF-E588F4248C1F}" type="slidenum">
              <a:rPr lang="da-DK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da-DK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1A8F7AA-78A1-45B7-BFAE-2E9A461CF23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819" indent="0" algn="ctr">
              <a:buNone/>
              <a:defRPr/>
            </a:lvl2pPr>
            <a:lvl3pPr marL="913642" indent="0" algn="ctr">
              <a:buNone/>
              <a:defRPr/>
            </a:lvl3pPr>
            <a:lvl4pPr marL="1370464" indent="0" algn="ctr">
              <a:buNone/>
              <a:defRPr/>
            </a:lvl4pPr>
            <a:lvl5pPr marL="1827283" indent="0" algn="ctr">
              <a:buNone/>
              <a:defRPr/>
            </a:lvl5pPr>
            <a:lvl6pPr marL="2284105" indent="0" algn="ctr">
              <a:buNone/>
              <a:defRPr/>
            </a:lvl6pPr>
            <a:lvl7pPr marL="2740926" indent="0" algn="ctr">
              <a:buNone/>
              <a:defRPr/>
            </a:lvl7pPr>
            <a:lvl8pPr marL="3197744" indent="0" algn="ctr">
              <a:buNone/>
              <a:defRPr/>
            </a:lvl8pPr>
            <a:lvl9pPr marL="365456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0956C-3A0B-FC4B-B950-6C48ED4937ED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033A0-3AAE-9440-AAAF-B2A294E0B46E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19" indent="0">
              <a:buNone/>
              <a:defRPr sz="1800"/>
            </a:lvl2pPr>
            <a:lvl3pPr marL="913642" indent="0">
              <a:buNone/>
              <a:defRPr sz="1600"/>
            </a:lvl3pPr>
            <a:lvl4pPr marL="1370464" indent="0">
              <a:buNone/>
              <a:defRPr sz="1400"/>
            </a:lvl4pPr>
            <a:lvl5pPr marL="1827283" indent="0">
              <a:buNone/>
              <a:defRPr sz="1400"/>
            </a:lvl5pPr>
            <a:lvl6pPr marL="2284105" indent="0">
              <a:buNone/>
              <a:defRPr sz="1400"/>
            </a:lvl6pPr>
            <a:lvl7pPr marL="2740926" indent="0">
              <a:buNone/>
              <a:defRPr sz="1400"/>
            </a:lvl7pPr>
            <a:lvl8pPr marL="3197744" indent="0">
              <a:buNone/>
              <a:defRPr sz="1400"/>
            </a:lvl8pPr>
            <a:lvl9pPr marL="365456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6F3A3B-DECC-9F44-AE81-B062A08F5CD7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A02C38-E940-3E4A-AB1F-D216C76D1695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42" indent="0">
              <a:buNone/>
              <a:defRPr sz="1800" b="1"/>
            </a:lvl3pPr>
            <a:lvl4pPr marL="1370464" indent="0">
              <a:buNone/>
              <a:defRPr sz="1600" b="1"/>
            </a:lvl4pPr>
            <a:lvl5pPr marL="1827283" indent="0">
              <a:buNone/>
              <a:defRPr sz="1600" b="1"/>
            </a:lvl5pPr>
            <a:lvl6pPr marL="2284105" indent="0">
              <a:buNone/>
              <a:defRPr sz="1600" b="1"/>
            </a:lvl6pPr>
            <a:lvl7pPr marL="2740926" indent="0">
              <a:buNone/>
              <a:defRPr sz="1600" b="1"/>
            </a:lvl7pPr>
            <a:lvl8pPr marL="3197744" indent="0">
              <a:buNone/>
              <a:defRPr sz="1600" b="1"/>
            </a:lvl8pPr>
            <a:lvl9pPr marL="365456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42" indent="0">
              <a:buNone/>
              <a:defRPr sz="1800" b="1"/>
            </a:lvl3pPr>
            <a:lvl4pPr marL="1370464" indent="0">
              <a:buNone/>
              <a:defRPr sz="1600" b="1"/>
            </a:lvl4pPr>
            <a:lvl5pPr marL="1827283" indent="0">
              <a:buNone/>
              <a:defRPr sz="1600" b="1"/>
            </a:lvl5pPr>
            <a:lvl6pPr marL="2284105" indent="0">
              <a:buNone/>
              <a:defRPr sz="1600" b="1"/>
            </a:lvl6pPr>
            <a:lvl7pPr marL="2740926" indent="0">
              <a:buNone/>
              <a:defRPr sz="1600" b="1"/>
            </a:lvl7pPr>
            <a:lvl8pPr marL="3197744" indent="0">
              <a:buNone/>
              <a:defRPr sz="1600" b="1"/>
            </a:lvl8pPr>
            <a:lvl9pPr marL="365456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969B37-4180-0F49-AE9E-8A756F615E7E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315DB-C6C5-1047-9E5B-FDB216B558C9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AFB21-C2D3-4540-97D0-93C3EB48B390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19" indent="0">
              <a:buNone/>
              <a:defRPr sz="1200"/>
            </a:lvl2pPr>
            <a:lvl3pPr marL="913642" indent="0">
              <a:buNone/>
              <a:defRPr sz="1000"/>
            </a:lvl3pPr>
            <a:lvl4pPr marL="1370464" indent="0">
              <a:buNone/>
              <a:defRPr sz="900"/>
            </a:lvl4pPr>
            <a:lvl5pPr marL="1827283" indent="0">
              <a:buNone/>
              <a:defRPr sz="900"/>
            </a:lvl5pPr>
            <a:lvl6pPr marL="2284105" indent="0">
              <a:buNone/>
              <a:defRPr sz="900"/>
            </a:lvl6pPr>
            <a:lvl7pPr marL="2740926" indent="0">
              <a:buNone/>
              <a:defRPr sz="900"/>
            </a:lvl7pPr>
            <a:lvl8pPr marL="3197744" indent="0">
              <a:buNone/>
              <a:defRPr sz="900"/>
            </a:lvl8pPr>
            <a:lvl9pPr marL="365456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FAF9D-D2F1-9C4D-A854-A2A30ED54312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19" indent="0">
              <a:buNone/>
              <a:defRPr sz="2800"/>
            </a:lvl2pPr>
            <a:lvl3pPr marL="913642" indent="0">
              <a:buNone/>
              <a:defRPr sz="2400"/>
            </a:lvl3pPr>
            <a:lvl4pPr marL="1370464" indent="0">
              <a:buNone/>
              <a:defRPr sz="2000"/>
            </a:lvl4pPr>
            <a:lvl5pPr marL="1827283" indent="0">
              <a:buNone/>
              <a:defRPr sz="2000"/>
            </a:lvl5pPr>
            <a:lvl6pPr marL="2284105" indent="0">
              <a:buNone/>
              <a:defRPr sz="2000"/>
            </a:lvl6pPr>
            <a:lvl7pPr marL="2740926" indent="0">
              <a:buNone/>
              <a:defRPr sz="2000"/>
            </a:lvl7pPr>
            <a:lvl8pPr marL="3197744" indent="0">
              <a:buNone/>
              <a:defRPr sz="2000"/>
            </a:lvl8pPr>
            <a:lvl9pPr marL="3654567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19" indent="0">
              <a:buNone/>
              <a:defRPr sz="1200"/>
            </a:lvl2pPr>
            <a:lvl3pPr marL="913642" indent="0">
              <a:buNone/>
              <a:defRPr sz="1000"/>
            </a:lvl3pPr>
            <a:lvl4pPr marL="1370464" indent="0">
              <a:buNone/>
              <a:defRPr sz="900"/>
            </a:lvl4pPr>
            <a:lvl5pPr marL="1827283" indent="0">
              <a:buNone/>
              <a:defRPr sz="900"/>
            </a:lvl5pPr>
            <a:lvl6pPr marL="2284105" indent="0">
              <a:buNone/>
              <a:defRPr sz="900"/>
            </a:lvl6pPr>
            <a:lvl7pPr marL="2740926" indent="0">
              <a:buNone/>
              <a:defRPr sz="900"/>
            </a:lvl7pPr>
            <a:lvl8pPr marL="3197744" indent="0">
              <a:buNone/>
              <a:defRPr sz="900"/>
            </a:lvl8pPr>
            <a:lvl9pPr marL="365456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D9AC0-AA1A-9C43-8A59-95047A3D6C89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32EFF-823E-2C41-A14D-38DA1A7CB285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09600" y="1349375"/>
            <a:ext cx="4075113" cy="4725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837113" y="1349375"/>
            <a:ext cx="4076700" cy="4725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5A2578E-05F2-4420-8536-1E4F3587569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2521C-8004-B442-A925-28CE1BC1014B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819" indent="0" algn="ctr">
              <a:buNone/>
              <a:defRPr/>
            </a:lvl2pPr>
            <a:lvl3pPr marL="913642" indent="0" algn="ctr">
              <a:buNone/>
              <a:defRPr/>
            </a:lvl3pPr>
            <a:lvl4pPr marL="1370464" indent="0" algn="ctr">
              <a:buNone/>
              <a:defRPr/>
            </a:lvl4pPr>
            <a:lvl5pPr marL="1827283" indent="0" algn="ctr">
              <a:buNone/>
              <a:defRPr/>
            </a:lvl5pPr>
            <a:lvl6pPr marL="2284105" indent="0" algn="ctr">
              <a:buNone/>
              <a:defRPr/>
            </a:lvl6pPr>
            <a:lvl7pPr marL="2740926" indent="0" algn="ctr">
              <a:buNone/>
              <a:defRPr/>
            </a:lvl7pPr>
            <a:lvl8pPr marL="3197744" indent="0" algn="ctr">
              <a:buNone/>
              <a:defRPr/>
            </a:lvl8pPr>
            <a:lvl9pPr marL="365456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0956C-3A0B-FC4B-B950-6C48ED4937ED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033A0-3AAE-9440-AAAF-B2A294E0B46E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19" indent="0">
              <a:buNone/>
              <a:defRPr sz="1800"/>
            </a:lvl2pPr>
            <a:lvl3pPr marL="913642" indent="0">
              <a:buNone/>
              <a:defRPr sz="1600"/>
            </a:lvl3pPr>
            <a:lvl4pPr marL="1370464" indent="0">
              <a:buNone/>
              <a:defRPr sz="1400"/>
            </a:lvl4pPr>
            <a:lvl5pPr marL="1827283" indent="0">
              <a:buNone/>
              <a:defRPr sz="1400"/>
            </a:lvl5pPr>
            <a:lvl6pPr marL="2284105" indent="0">
              <a:buNone/>
              <a:defRPr sz="1400"/>
            </a:lvl6pPr>
            <a:lvl7pPr marL="2740926" indent="0">
              <a:buNone/>
              <a:defRPr sz="1400"/>
            </a:lvl7pPr>
            <a:lvl8pPr marL="3197744" indent="0">
              <a:buNone/>
              <a:defRPr sz="1400"/>
            </a:lvl8pPr>
            <a:lvl9pPr marL="365456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6F3A3B-DECC-9F44-AE81-B062A08F5CD7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A02C38-E940-3E4A-AB1F-D216C76D1695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42" indent="0">
              <a:buNone/>
              <a:defRPr sz="1800" b="1"/>
            </a:lvl3pPr>
            <a:lvl4pPr marL="1370464" indent="0">
              <a:buNone/>
              <a:defRPr sz="1600" b="1"/>
            </a:lvl4pPr>
            <a:lvl5pPr marL="1827283" indent="0">
              <a:buNone/>
              <a:defRPr sz="1600" b="1"/>
            </a:lvl5pPr>
            <a:lvl6pPr marL="2284105" indent="0">
              <a:buNone/>
              <a:defRPr sz="1600" b="1"/>
            </a:lvl6pPr>
            <a:lvl7pPr marL="2740926" indent="0">
              <a:buNone/>
              <a:defRPr sz="1600" b="1"/>
            </a:lvl7pPr>
            <a:lvl8pPr marL="3197744" indent="0">
              <a:buNone/>
              <a:defRPr sz="1600" b="1"/>
            </a:lvl8pPr>
            <a:lvl9pPr marL="365456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42" indent="0">
              <a:buNone/>
              <a:defRPr sz="1800" b="1"/>
            </a:lvl3pPr>
            <a:lvl4pPr marL="1370464" indent="0">
              <a:buNone/>
              <a:defRPr sz="1600" b="1"/>
            </a:lvl4pPr>
            <a:lvl5pPr marL="1827283" indent="0">
              <a:buNone/>
              <a:defRPr sz="1600" b="1"/>
            </a:lvl5pPr>
            <a:lvl6pPr marL="2284105" indent="0">
              <a:buNone/>
              <a:defRPr sz="1600" b="1"/>
            </a:lvl6pPr>
            <a:lvl7pPr marL="2740926" indent="0">
              <a:buNone/>
              <a:defRPr sz="1600" b="1"/>
            </a:lvl7pPr>
            <a:lvl8pPr marL="3197744" indent="0">
              <a:buNone/>
              <a:defRPr sz="1600" b="1"/>
            </a:lvl8pPr>
            <a:lvl9pPr marL="365456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969B37-4180-0F49-AE9E-8A756F615E7E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315DB-C6C5-1047-9E5B-FDB216B558C9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AFB21-C2D3-4540-97D0-93C3EB48B390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19" indent="0">
              <a:buNone/>
              <a:defRPr sz="1200"/>
            </a:lvl2pPr>
            <a:lvl3pPr marL="913642" indent="0">
              <a:buNone/>
              <a:defRPr sz="1000"/>
            </a:lvl3pPr>
            <a:lvl4pPr marL="1370464" indent="0">
              <a:buNone/>
              <a:defRPr sz="900"/>
            </a:lvl4pPr>
            <a:lvl5pPr marL="1827283" indent="0">
              <a:buNone/>
              <a:defRPr sz="900"/>
            </a:lvl5pPr>
            <a:lvl6pPr marL="2284105" indent="0">
              <a:buNone/>
              <a:defRPr sz="900"/>
            </a:lvl6pPr>
            <a:lvl7pPr marL="2740926" indent="0">
              <a:buNone/>
              <a:defRPr sz="900"/>
            </a:lvl7pPr>
            <a:lvl8pPr marL="3197744" indent="0">
              <a:buNone/>
              <a:defRPr sz="900"/>
            </a:lvl8pPr>
            <a:lvl9pPr marL="365456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FAF9D-D2F1-9C4D-A854-A2A30ED54312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19" indent="0">
              <a:buNone/>
              <a:defRPr sz="2800"/>
            </a:lvl2pPr>
            <a:lvl3pPr marL="913642" indent="0">
              <a:buNone/>
              <a:defRPr sz="2400"/>
            </a:lvl3pPr>
            <a:lvl4pPr marL="1370464" indent="0">
              <a:buNone/>
              <a:defRPr sz="2000"/>
            </a:lvl4pPr>
            <a:lvl5pPr marL="1827283" indent="0">
              <a:buNone/>
              <a:defRPr sz="2000"/>
            </a:lvl5pPr>
            <a:lvl6pPr marL="2284105" indent="0">
              <a:buNone/>
              <a:defRPr sz="2000"/>
            </a:lvl6pPr>
            <a:lvl7pPr marL="2740926" indent="0">
              <a:buNone/>
              <a:defRPr sz="2000"/>
            </a:lvl7pPr>
            <a:lvl8pPr marL="3197744" indent="0">
              <a:buNone/>
              <a:defRPr sz="2000"/>
            </a:lvl8pPr>
            <a:lvl9pPr marL="3654567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19" indent="0">
              <a:buNone/>
              <a:defRPr sz="1200"/>
            </a:lvl2pPr>
            <a:lvl3pPr marL="913642" indent="0">
              <a:buNone/>
              <a:defRPr sz="1000"/>
            </a:lvl3pPr>
            <a:lvl4pPr marL="1370464" indent="0">
              <a:buNone/>
              <a:defRPr sz="900"/>
            </a:lvl4pPr>
            <a:lvl5pPr marL="1827283" indent="0">
              <a:buNone/>
              <a:defRPr sz="900"/>
            </a:lvl5pPr>
            <a:lvl6pPr marL="2284105" indent="0">
              <a:buNone/>
              <a:defRPr sz="900"/>
            </a:lvl6pPr>
            <a:lvl7pPr marL="2740926" indent="0">
              <a:buNone/>
              <a:defRPr sz="900"/>
            </a:lvl7pPr>
            <a:lvl8pPr marL="3197744" indent="0">
              <a:buNone/>
              <a:defRPr sz="900"/>
            </a:lvl8pPr>
            <a:lvl9pPr marL="365456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D9AC0-AA1A-9C43-8A59-95047A3D6C89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sidefod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8" name="Pladsholder til diasnumm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B8D5188-C892-4217-B384-9DF8EF14012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32EFF-823E-2C41-A14D-38DA1A7CB285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2521C-8004-B442-A925-28CE1BC1014B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2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1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5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E10D7-7218-A24F-AE96-753EAD1F645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13872-6008-1F45-8B87-ADD03154C8A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E10D7-7218-A24F-AE96-753EAD1F645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13872-6008-1F45-8B87-ADD03154C8A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1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2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1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7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5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E10D7-7218-A24F-AE96-753EAD1F645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13872-6008-1F45-8B87-ADD03154C8A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E10D7-7218-A24F-AE96-753EAD1F645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13872-6008-1F45-8B87-ADD03154C8A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42" indent="0">
              <a:buNone/>
              <a:defRPr sz="1800" b="1"/>
            </a:lvl3pPr>
            <a:lvl4pPr marL="1370464" indent="0">
              <a:buNone/>
              <a:defRPr sz="1600" b="1"/>
            </a:lvl4pPr>
            <a:lvl5pPr marL="1827283" indent="0">
              <a:buNone/>
              <a:defRPr sz="1600" b="1"/>
            </a:lvl5pPr>
            <a:lvl6pPr marL="2284105" indent="0">
              <a:buNone/>
              <a:defRPr sz="1600" b="1"/>
            </a:lvl6pPr>
            <a:lvl7pPr marL="2740926" indent="0">
              <a:buNone/>
              <a:defRPr sz="1600" b="1"/>
            </a:lvl7pPr>
            <a:lvl8pPr marL="3197744" indent="0">
              <a:buNone/>
              <a:defRPr sz="1600" b="1"/>
            </a:lvl8pPr>
            <a:lvl9pPr marL="365456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42" indent="0">
              <a:buNone/>
              <a:defRPr sz="1800" b="1"/>
            </a:lvl3pPr>
            <a:lvl4pPr marL="1370464" indent="0">
              <a:buNone/>
              <a:defRPr sz="1600" b="1"/>
            </a:lvl4pPr>
            <a:lvl5pPr marL="1827283" indent="0">
              <a:buNone/>
              <a:defRPr sz="1600" b="1"/>
            </a:lvl5pPr>
            <a:lvl6pPr marL="2284105" indent="0">
              <a:buNone/>
              <a:defRPr sz="1600" b="1"/>
            </a:lvl6pPr>
            <a:lvl7pPr marL="2740926" indent="0">
              <a:buNone/>
              <a:defRPr sz="1600" b="1"/>
            </a:lvl7pPr>
            <a:lvl8pPr marL="3197744" indent="0">
              <a:buNone/>
              <a:defRPr sz="1600" b="1"/>
            </a:lvl8pPr>
            <a:lvl9pPr marL="365456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E10D7-7218-A24F-AE96-753EAD1F645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13872-6008-1F45-8B87-ADD03154C8A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E10D7-7218-A24F-AE96-753EAD1F645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13872-6008-1F45-8B87-ADD03154C8A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E10D7-7218-A24F-AE96-753EAD1F645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13872-6008-1F45-8B87-ADD03154C8A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19" indent="0">
              <a:buNone/>
              <a:defRPr sz="1200"/>
            </a:lvl2pPr>
            <a:lvl3pPr marL="913642" indent="0">
              <a:buNone/>
              <a:defRPr sz="1000"/>
            </a:lvl3pPr>
            <a:lvl4pPr marL="1370464" indent="0">
              <a:buNone/>
              <a:defRPr sz="900"/>
            </a:lvl4pPr>
            <a:lvl5pPr marL="1827283" indent="0">
              <a:buNone/>
              <a:defRPr sz="900"/>
            </a:lvl5pPr>
            <a:lvl6pPr marL="2284105" indent="0">
              <a:buNone/>
              <a:defRPr sz="900"/>
            </a:lvl6pPr>
            <a:lvl7pPr marL="2740926" indent="0">
              <a:buNone/>
              <a:defRPr sz="900"/>
            </a:lvl7pPr>
            <a:lvl8pPr marL="3197744" indent="0">
              <a:buNone/>
              <a:defRPr sz="900"/>
            </a:lvl8pPr>
            <a:lvl9pPr marL="365456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E10D7-7218-A24F-AE96-753EAD1F645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13872-6008-1F45-8B87-ADD03154C8A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0CD0F6B-275F-44CD-9269-B5AD7E08085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19" indent="0">
              <a:buNone/>
              <a:defRPr sz="2800"/>
            </a:lvl2pPr>
            <a:lvl3pPr marL="913642" indent="0">
              <a:buNone/>
              <a:defRPr sz="2400"/>
            </a:lvl3pPr>
            <a:lvl4pPr marL="1370464" indent="0">
              <a:buNone/>
              <a:defRPr sz="2000"/>
            </a:lvl4pPr>
            <a:lvl5pPr marL="1827283" indent="0">
              <a:buNone/>
              <a:defRPr sz="2000"/>
            </a:lvl5pPr>
            <a:lvl6pPr marL="2284105" indent="0">
              <a:buNone/>
              <a:defRPr sz="2000"/>
            </a:lvl6pPr>
            <a:lvl7pPr marL="2740926" indent="0">
              <a:buNone/>
              <a:defRPr sz="2000"/>
            </a:lvl7pPr>
            <a:lvl8pPr marL="3197744" indent="0">
              <a:buNone/>
              <a:defRPr sz="2000"/>
            </a:lvl8pPr>
            <a:lvl9pPr marL="365456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19" indent="0">
              <a:buNone/>
              <a:defRPr sz="1200"/>
            </a:lvl2pPr>
            <a:lvl3pPr marL="913642" indent="0">
              <a:buNone/>
              <a:defRPr sz="1000"/>
            </a:lvl3pPr>
            <a:lvl4pPr marL="1370464" indent="0">
              <a:buNone/>
              <a:defRPr sz="900"/>
            </a:lvl4pPr>
            <a:lvl5pPr marL="1827283" indent="0">
              <a:buNone/>
              <a:defRPr sz="900"/>
            </a:lvl5pPr>
            <a:lvl6pPr marL="2284105" indent="0">
              <a:buNone/>
              <a:defRPr sz="900"/>
            </a:lvl6pPr>
            <a:lvl7pPr marL="2740926" indent="0">
              <a:buNone/>
              <a:defRPr sz="900"/>
            </a:lvl7pPr>
            <a:lvl8pPr marL="3197744" indent="0">
              <a:buNone/>
              <a:defRPr sz="900"/>
            </a:lvl8pPr>
            <a:lvl9pPr marL="365456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E10D7-7218-A24F-AE96-753EAD1F645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13872-6008-1F45-8B87-ADD03154C8A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E10D7-7218-A24F-AE96-753EAD1F645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13872-6008-1F45-8B87-ADD03154C8A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E10D7-7218-A24F-AE96-753EAD1F645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13872-6008-1F45-8B87-ADD03154C8A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2EDF5-48B3-1C45-A49B-713649EA32D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9947B-F973-B345-A6F0-1CDE54A53A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502658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2EDF5-48B3-1C45-A49B-713649EA32D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9947B-F973-B345-A6F0-1CDE54A53A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430830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2EDF5-48B3-1C45-A49B-713649EA32D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9947B-F973-B345-A6F0-1CDE54A53A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143126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2EDF5-48B3-1C45-A49B-713649EA32D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9947B-F973-B345-A6F0-1CDE54A53A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306862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2EDF5-48B3-1C45-A49B-713649EA32D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9947B-F973-B345-A6F0-1CDE54A53A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120487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2EDF5-48B3-1C45-A49B-713649EA32D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9947B-F973-B345-A6F0-1CDE54A53A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685509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2EDF5-48B3-1C45-A49B-713649EA32D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9947B-F973-B345-A6F0-1CDE54A53A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89412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C6A1C40-5E7D-4BE2-9F62-DA86B9A8B20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2EDF5-48B3-1C45-A49B-713649EA32D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9947B-F973-B345-A6F0-1CDE54A53A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029985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2EDF5-48B3-1C45-A49B-713649EA32D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9947B-F973-B345-A6F0-1CDE54A53A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422155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2EDF5-48B3-1C45-A49B-713649EA32D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9947B-F973-B345-A6F0-1CDE54A53A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989881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2EDF5-48B3-1C45-A49B-713649EA32D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9947B-F973-B345-A6F0-1CDE54A53A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5138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2C9F651-AA45-F342-8D16-137A6B7E9793}" type="slidenum">
              <a:rPr lang="da-DK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E55A471-6F55-432A-A809-3D7512176B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5D969E1-13E1-41DB-A60C-6BAD0FF993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B86EC73-B168-4065-93B0-05928D3693D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838950" y="198438"/>
            <a:ext cx="2074863" cy="5876925"/>
          </a:xfrm>
        </p:spPr>
        <p:txBody>
          <a:bodyPr vert="eaVert"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609600" y="198438"/>
            <a:ext cx="6076950" cy="5876925"/>
          </a:xfrm>
        </p:spPr>
        <p:txBody>
          <a:bodyPr vert="eaVert"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F384C89-5BEB-44D3-9139-2A2D7F49ABB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a-DK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1D6D25-51DF-7C49-8407-E785490ECAE1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CFBB5-E282-474A-996D-3BE1ED011EDF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149D11-2A3E-D544-A51F-EB068801EE86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5C1FC-E324-144F-9F05-857BC951562F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CA455-799D-9247-A072-59D12210B529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EE39C-F741-FB4C-8FA2-F31A5FBF1882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090184D-EC53-0643-B3A4-D8E30590D348}" type="slidenum">
              <a:rPr lang="da-DK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BDD20-024D-394D-BCEA-0242E08BC8C7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8B5B9-0E6C-B04F-846A-F321257711D3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79E65-3DE8-3F44-A188-46D9244A25F7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E79AED-7CC0-E542-8CF5-01C079E307C4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8654F8-8E23-2944-A509-6785A34B9790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F4120-8D44-5A41-BFEE-47CC65269960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753472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25021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1939657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9000" y="889000"/>
            <a:ext cx="3606800" cy="508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89000"/>
            <a:ext cx="3606800" cy="508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87838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C5F6ECE-90CD-B040-88D5-8415EC8768B1}" type="slidenum">
              <a:rPr lang="da-DK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70366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240749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665808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6684236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6196533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035795"/>
      </p:ext>
    </p:extLst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694362"/>
          </a:xfrm>
          <a:prstGeom prst="rect">
            <a:avLst/>
          </a:prstGeo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694362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513948"/>
      </p:ext>
    </p:extLst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/>
        </p:nvSpPr>
        <p:spPr>
          <a:xfrm>
            <a:off x="5304235" y="5607843"/>
            <a:ext cx="1" cy="1000216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2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xfrm>
            <a:off x="991195" y="5473899"/>
            <a:ext cx="4071938" cy="1196578"/>
          </a:xfrm>
          <a:prstGeom prst="rect">
            <a:avLst/>
          </a:prstGeom>
        </p:spPr>
        <p:txBody>
          <a:bodyPr lIns="35717" tIns="35717" rIns="35717" bIns="35717" anchor="ctr"/>
          <a:lstStyle>
            <a:lvl1pPr algn="r"/>
          </a:lstStyle>
          <a:p>
            <a:pPr lvl="0">
              <a:defRPr sz="1800"/>
            </a:pPr>
            <a:r>
              <a:rPr sz="3000"/>
              <a:t>Title Text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xfrm>
            <a:off x="5518547" y="5956101"/>
            <a:ext cx="3482578" cy="35718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A9A9A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A9A9A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A9A9A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A9A9A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A9A9A9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410543283"/>
      </p:ext>
    </p:extLst>
  </p:cSld>
  <p:clrMapOvr>
    <a:masterClrMapping/>
  </p:clrMapOvr>
  <p:transition xmlns:p14="http://schemas.microsoft.com/office/powerpoint/2010/main"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00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893135515"/>
      </p:ext>
    </p:extLst>
  </p:cSld>
  <p:clrMapOvr>
    <a:masterClrMapping/>
  </p:clrMapOvr>
  <p:transition xmlns:p14="http://schemas.microsoft.com/office/powerpoint/2010/main"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139836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055E743-B556-F540-B774-1720FB84FDED}" type="slidenum">
              <a:rPr lang="da-DK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884849"/>
      </p:ext>
    </p:extLst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9765203"/>
      </p:ext>
    </p:extLst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9000" y="3530600"/>
            <a:ext cx="3606800" cy="2514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530600"/>
            <a:ext cx="3606800" cy="2514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174638"/>
      </p:ext>
    </p:extLst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958540"/>
      </p:ext>
    </p:extLst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561089"/>
      </p:ext>
    </p:extLst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877878"/>
      </p:ext>
    </p:extLst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4464221"/>
      </p:ext>
    </p:extLst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1538183"/>
      </p:ext>
    </p:extLst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25657"/>
      </p:ext>
    </p:extLst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3500" y="0"/>
            <a:ext cx="1841500" cy="60452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9000" y="0"/>
            <a:ext cx="5372100" cy="60452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08630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E5EAC5D-154B-9345-B9BE-8B6F61E5AA7A}" type="slidenum">
              <a:rPr lang="da-DK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4053F-A361-754A-87C2-B01509586F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892C-65E2-1941-9922-9D68B9D4A2A1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4053F-A361-754A-87C2-B01509586F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892C-65E2-1941-9922-9D68B9D4A2A1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4053F-A361-754A-87C2-B01509586F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892C-65E2-1941-9922-9D68B9D4A2A1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4053F-A361-754A-87C2-B01509586F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892C-65E2-1941-9922-9D68B9D4A2A1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4053F-A361-754A-87C2-B01509586F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892C-65E2-1941-9922-9D68B9D4A2A1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4053F-A361-754A-87C2-B01509586F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892C-65E2-1941-9922-9D68B9D4A2A1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4053F-A361-754A-87C2-B01509586F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892C-65E2-1941-9922-9D68B9D4A2A1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4053F-A361-754A-87C2-B01509586F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892C-65E2-1941-9922-9D68B9D4A2A1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4053F-A361-754A-87C2-B01509586F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892C-65E2-1941-9922-9D68B9D4A2A1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4053F-A361-754A-87C2-B01509586F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892C-65E2-1941-9922-9D68B9D4A2A1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2D93B21-B4B3-DE4E-A7F1-649707EAB776}" type="slidenum">
              <a:rPr lang="da-DK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4053F-A361-754A-87C2-B01509586F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892C-65E2-1941-9922-9D68B9D4A2A1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161766"/>
      </p:ext>
    </p:extLst>
  </p:cSld>
  <p:clrMapOvr>
    <a:masterClrMapping/>
  </p:clrMapOvr>
  <p:transition xmlns:p14="http://schemas.microsoft.com/office/powerpoint/2010/main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557563"/>
      </p:ext>
    </p:extLst>
  </p:cSld>
  <p:clrMapOvr>
    <a:masterClrMapping/>
  </p:clrMapOvr>
  <p:transition xmlns:p14="http://schemas.microsoft.com/office/powerpoint/2010/main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8215158"/>
      </p:ext>
    </p:extLst>
  </p:cSld>
  <p:clrMapOvr>
    <a:masterClrMapping/>
  </p:clrMapOvr>
  <p:transition xmlns:p14="http://schemas.microsoft.com/office/powerpoint/2010/main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9000" y="1143000"/>
            <a:ext cx="3606800" cy="562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3606800" cy="562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672337"/>
      </p:ext>
    </p:extLst>
  </p:cSld>
  <p:clrMapOvr>
    <a:masterClrMapping/>
  </p:clrMapOvr>
  <p:transition xmlns:p14="http://schemas.microsoft.com/office/powerpoint/2010/main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958026"/>
      </p:ext>
    </p:extLst>
  </p:cSld>
  <p:clrMapOvr>
    <a:masterClrMapping/>
  </p:clrMapOvr>
  <p:transition xmlns:p14="http://schemas.microsoft.com/office/powerpoint/2010/main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203442"/>
      </p:ext>
    </p:extLst>
  </p:cSld>
  <p:clrMapOvr>
    <a:masterClrMapping/>
  </p:clrMapOvr>
  <p:transition xmlns:p14="http://schemas.microsoft.com/office/powerpoint/2010/main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0896882"/>
      </p:ext>
    </p:extLst>
  </p:cSld>
  <p:clrMapOvr>
    <a:masterClrMapping/>
  </p:clrMapOvr>
  <p:transition xmlns:p14="http://schemas.microsoft.com/office/powerpoint/2010/main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7210250"/>
      </p:ext>
    </p:extLst>
  </p:cSld>
  <p:clrMapOvr>
    <a:masterClrMapping/>
  </p:clrMapOvr>
  <p:transition xmlns:p14="http://schemas.microsoft.com/office/powerpoint/2010/main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9533606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2FD9F71-2D75-6F41-A8B3-2821D6CCE0BC}" type="slidenum">
              <a:rPr lang="da-DK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94346"/>
      </p:ext>
    </p:extLst>
  </p:cSld>
  <p:clrMapOvr>
    <a:masterClrMapping/>
  </p:clrMapOvr>
  <p:transition xmlns:p14="http://schemas.microsoft.com/office/powerpoint/2010/main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3500" y="168275"/>
            <a:ext cx="1841500" cy="66008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9000" y="168275"/>
            <a:ext cx="5372100" cy="66008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91198"/>
      </p:ext>
    </p:extLst>
  </p:cSld>
  <p:clrMapOvr>
    <a:masterClrMapping/>
  </p:clrMapOvr>
  <p:transition xmlns:p14="http://schemas.microsoft.com/office/powerpoint/2010/main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168275"/>
            <a:ext cx="7366000" cy="1731963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9000" y="1143000"/>
            <a:ext cx="3606800" cy="56261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143000"/>
            <a:ext cx="3606800" cy="273685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2250"/>
            <a:ext cx="3606800" cy="273685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84808"/>
      </p:ext>
    </p:extLst>
  </p:cSld>
  <p:clrMapOvr>
    <a:masterClrMapping/>
  </p:clrMapOvr>
  <p:transition xmlns:p14="http://schemas.microsoft.com/office/powerpoint/2010/main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2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1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5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BED67-E0FD-7046-A111-55FF3205EF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6DCE5-CA53-2E46-957A-32D0BB2CF611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BED67-E0FD-7046-A111-55FF3205EF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6DCE5-CA53-2E46-957A-32D0BB2CF611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1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2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1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7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5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BED67-E0FD-7046-A111-55FF3205EF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6DCE5-CA53-2E46-957A-32D0BB2CF611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BED67-E0FD-7046-A111-55FF3205EF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6DCE5-CA53-2E46-957A-32D0BB2CF611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42" indent="0">
              <a:buNone/>
              <a:defRPr sz="1800" b="1"/>
            </a:lvl3pPr>
            <a:lvl4pPr marL="1370464" indent="0">
              <a:buNone/>
              <a:defRPr sz="1600" b="1"/>
            </a:lvl4pPr>
            <a:lvl5pPr marL="1827283" indent="0">
              <a:buNone/>
              <a:defRPr sz="1600" b="1"/>
            </a:lvl5pPr>
            <a:lvl6pPr marL="2284105" indent="0">
              <a:buNone/>
              <a:defRPr sz="1600" b="1"/>
            </a:lvl6pPr>
            <a:lvl7pPr marL="2740926" indent="0">
              <a:buNone/>
              <a:defRPr sz="1600" b="1"/>
            </a:lvl7pPr>
            <a:lvl8pPr marL="3197744" indent="0">
              <a:buNone/>
              <a:defRPr sz="1600" b="1"/>
            </a:lvl8pPr>
            <a:lvl9pPr marL="3654567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42" indent="0">
              <a:buNone/>
              <a:defRPr sz="1800" b="1"/>
            </a:lvl3pPr>
            <a:lvl4pPr marL="1370464" indent="0">
              <a:buNone/>
              <a:defRPr sz="1600" b="1"/>
            </a:lvl4pPr>
            <a:lvl5pPr marL="1827283" indent="0">
              <a:buNone/>
              <a:defRPr sz="1600" b="1"/>
            </a:lvl5pPr>
            <a:lvl6pPr marL="2284105" indent="0">
              <a:buNone/>
              <a:defRPr sz="1600" b="1"/>
            </a:lvl6pPr>
            <a:lvl7pPr marL="2740926" indent="0">
              <a:buNone/>
              <a:defRPr sz="1600" b="1"/>
            </a:lvl7pPr>
            <a:lvl8pPr marL="3197744" indent="0">
              <a:buNone/>
              <a:defRPr sz="1600" b="1"/>
            </a:lvl8pPr>
            <a:lvl9pPr marL="3654567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BED67-E0FD-7046-A111-55FF3205EF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6DCE5-CA53-2E46-957A-32D0BB2CF611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BED67-E0FD-7046-A111-55FF3205EF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6DCE5-CA53-2E46-957A-32D0BB2CF611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BED67-E0FD-7046-A111-55FF3205EF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6DCE5-CA53-2E46-957A-32D0BB2CF611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894F15B-68FB-9649-B049-0D4C347EE3F8}" type="slidenum">
              <a:rPr lang="da-DK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19" indent="0">
              <a:buNone/>
              <a:defRPr sz="1200"/>
            </a:lvl2pPr>
            <a:lvl3pPr marL="913642" indent="0">
              <a:buNone/>
              <a:defRPr sz="1000"/>
            </a:lvl3pPr>
            <a:lvl4pPr marL="1370464" indent="0">
              <a:buNone/>
              <a:defRPr sz="900"/>
            </a:lvl4pPr>
            <a:lvl5pPr marL="1827283" indent="0">
              <a:buNone/>
              <a:defRPr sz="900"/>
            </a:lvl5pPr>
            <a:lvl6pPr marL="2284105" indent="0">
              <a:buNone/>
              <a:defRPr sz="900"/>
            </a:lvl6pPr>
            <a:lvl7pPr marL="2740926" indent="0">
              <a:buNone/>
              <a:defRPr sz="900"/>
            </a:lvl7pPr>
            <a:lvl8pPr marL="3197744" indent="0">
              <a:buNone/>
              <a:defRPr sz="900"/>
            </a:lvl8pPr>
            <a:lvl9pPr marL="3654567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BED67-E0FD-7046-A111-55FF3205EF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6DCE5-CA53-2E46-957A-32D0BB2CF611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19" indent="0">
              <a:buNone/>
              <a:defRPr sz="2800"/>
            </a:lvl2pPr>
            <a:lvl3pPr marL="913642" indent="0">
              <a:buNone/>
              <a:defRPr sz="2400"/>
            </a:lvl3pPr>
            <a:lvl4pPr marL="1370464" indent="0">
              <a:buNone/>
              <a:defRPr sz="2000"/>
            </a:lvl4pPr>
            <a:lvl5pPr marL="1827283" indent="0">
              <a:buNone/>
              <a:defRPr sz="2000"/>
            </a:lvl5pPr>
            <a:lvl6pPr marL="2284105" indent="0">
              <a:buNone/>
              <a:defRPr sz="2000"/>
            </a:lvl6pPr>
            <a:lvl7pPr marL="2740926" indent="0">
              <a:buNone/>
              <a:defRPr sz="2000"/>
            </a:lvl7pPr>
            <a:lvl8pPr marL="3197744" indent="0">
              <a:buNone/>
              <a:defRPr sz="2000"/>
            </a:lvl8pPr>
            <a:lvl9pPr marL="3654567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19" indent="0">
              <a:buNone/>
              <a:defRPr sz="1200"/>
            </a:lvl2pPr>
            <a:lvl3pPr marL="913642" indent="0">
              <a:buNone/>
              <a:defRPr sz="1000"/>
            </a:lvl3pPr>
            <a:lvl4pPr marL="1370464" indent="0">
              <a:buNone/>
              <a:defRPr sz="900"/>
            </a:lvl4pPr>
            <a:lvl5pPr marL="1827283" indent="0">
              <a:buNone/>
              <a:defRPr sz="900"/>
            </a:lvl5pPr>
            <a:lvl6pPr marL="2284105" indent="0">
              <a:buNone/>
              <a:defRPr sz="900"/>
            </a:lvl6pPr>
            <a:lvl7pPr marL="2740926" indent="0">
              <a:buNone/>
              <a:defRPr sz="900"/>
            </a:lvl7pPr>
            <a:lvl8pPr marL="3197744" indent="0">
              <a:buNone/>
              <a:defRPr sz="900"/>
            </a:lvl8pPr>
            <a:lvl9pPr marL="3654567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BED67-E0FD-7046-A111-55FF3205EF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6DCE5-CA53-2E46-957A-32D0BB2CF611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BED67-E0FD-7046-A111-55FF3205EF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6DCE5-CA53-2E46-957A-32D0BB2CF611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6"/>
            <a:ext cx="2057400" cy="5851525"/>
          </a:xfrm>
        </p:spPr>
        <p:txBody>
          <a:bodyPr vert="eaVert"/>
          <a:lstStyle/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BED67-E0FD-7046-A111-55FF3205EF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6DCE5-CA53-2E46-957A-32D0BB2CF611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2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1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5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065EF-7EBD-AB4F-99BD-DBF88E655B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9C0B8-1F3E-234F-BD24-72F816DB51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494611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065EF-7EBD-AB4F-99BD-DBF88E655B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9C0B8-1F3E-234F-BD24-72F816DB51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097790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1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2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1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7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5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065EF-7EBD-AB4F-99BD-DBF88E655B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9C0B8-1F3E-234F-BD24-72F816DB51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708384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065EF-7EBD-AB4F-99BD-DBF88E655B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9C0B8-1F3E-234F-BD24-72F816DB51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516067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42" indent="0">
              <a:buNone/>
              <a:defRPr sz="1800" b="1"/>
            </a:lvl3pPr>
            <a:lvl4pPr marL="1370464" indent="0">
              <a:buNone/>
              <a:defRPr sz="1600" b="1"/>
            </a:lvl4pPr>
            <a:lvl5pPr marL="1827283" indent="0">
              <a:buNone/>
              <a:defRPr sz="1600" b="1"/>
            </a:lvl5pPr>
            <a:lvl6pPr marL="2284105" indent="0">
              <a:buNone/>
              <a:defRPr sz="1600" b="1"/>
            </a:lvl6pPr>
            <a:lvl7pPr marL="2740926" indent="0">
              <a:buNone/>
              <a:defRPr sz="1600" b="1"/>
            </a:lvl7pPr>
            <a:lvl8pPr marL="3197744" indent="0">
              <a:buNone/>
              <a:defRPr sz="1600" b="1"/>
            </a:lvl8pPr>
            <a:lvl9pPr marL="3654567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42" indent="0">
              <a:buNone/>
              <a:defRPr sz="1800" b="1"/>
            </a:lvl3pPr>
            <a:lvl4pPr marL="1370464" indent="0">
              <a:buNone/>
              <a:defRPr sz="1600" b="1"/>
            </a:lvl4pPr>
            <a:lvl5pPr marL="1827283" indent="0">
              <a:buNone/>
              <a:defRPr sz="1600" b="1"/>
            </a:lvl5pPr>
            <a:lvl6pPr marL="2284105" indent="0">
              <a:buNone/>
              <a:defRPr sz="1600" b="1"/>
            </a:lvl6pPr>
            <a:lvl7pPr marL="2740926" indent="0">
              <a:buNone/>
              <a:defRPr sz="1600" b="1"/>
            </a:lvl7pPr>
            <a:lvl8pPr marL="3197744" indent="0">
              <a:buNone/>
              <a:defRPr sz="1600" b="1"/>
            </a:lvl8pPr>
            <a:lvl9pPr marL="3654567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065EF-7EBD-AB4F-99BD-DBF88E655B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9C0B8-1F3E-234F-BD24-72F816DB51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238452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065EF-7EBD-AB4F-99BD-DBF88E655B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9C0B8-1F3E-234F-BD24-72F816DB51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94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5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1.xml"/><Relationship Id="rId8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6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2.xml"/><Relationship Id="rId8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5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7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3.xml"/><Relationship Id="rId8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36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49.xml"/><Relationship Id="rId13" Type="http://schemas.openxmlformats.org/officeDocument/2006/relationships/theme" Target="../theme/theme13.xml"/><Relationship Id="rId1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4.xml"/><Relationship Id="rId8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47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0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6.xml"/><Relationship Id="rId8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59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1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67.xml"/><Relationship Id="rId8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70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2.xml"/><Relationship Id="rId12" Type="http://schemas.openxmlformats.org/officeDocument/2006/relationships/theme" Target="../theme/theme16.xml"/><Relationship Id="rId1" Type="http://schemas.openxmlformats.org/officeDocument/2006/relationships/slideLayout" Target="../slideLayouts/slideLayout172.xml"/><Relationship Id="rId2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78.xml"/><Relationship Id="rId8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0.xml"/><Relationship Id="rId10" Type="http://schemas.openxmlformats.org/officeDocument/2006/relationships/slideLayout" Target="../slideLayouts/slideLayout181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3.xml"/><Relationship Id="rId12" Type="http://schemas.openxmlformats.org/officeDocument/2006/relationships/theme" Target="../theme/theme17.xml"/><Relationship Id="rId1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89.xml"/><Relationship Id="rId8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1.xml"/><Relationship Id="rId10" Type="http://schemas.openxmlformats.org/officeDocument/2006/relationships/slideLayout" Target="../slideLayouts/slideLayout19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3" Type="http://schemas.openxmlformats.org/officeDocument/2006/relationships/image" Target="../media/image1.wmf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<Relationship Id="rId14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Relationship Id="rId9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60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2.xml"/><Relationship Id="rId13" Type="http://schemas.openxmlformats.org/officeDocument/2006/relationships/theme" Target="../theme/theme7.xml"/><Relationship Id="rId14" Type="http://schemas.openxmlformats.org/officeDocument/2006/relationships/image" Target="../media/image3.png"/><Relationship Id="rId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8.xml"/><Relationship Id="rId9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3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83.xml"/><Relationship Id="rId2" Type="http://schemas.openxmlformats.org/officeDocument/2006/relationships/slideLayout" Target="../slideLayouts/slideLayout84.xml"/><Relationship Id="rId3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4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94.xml"/><Relationship Id="rId2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8.xml"/><Relationship Id="rId6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da-D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da-D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2B42DA7-1B97-8B4C-AD5D-B730B60CC144}" type="slidenum">
              <a:rPr lang="da-DK"/>
              <a:pPr/>
              <a:t>‹#›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456819"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456819"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456819">
              <a:defRPr/>
            </a:pPr>
            <a:fld id="{7C01E044-67E2-CF4C-97FD-B88BB7B61862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 defTabSz="456819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0" r:id="rId1"/>
    <p:sldLayoutId id="2147484121" r:id="rId2"/>
    <p:sldLayoutId id="2147484122" r:id="rId3"/>
    <p:sldLayoutId id="2147484123" r:id="rId4"/>
    <p:sldLayoutId id="2147484124" r:id="rId5"/>
    <p:sldLayoutId id="2147484125" r:id="rId6"/>
    <p:sldLayoutId id="2147484126" r:id="rId7"/>
    <p:sldLayoutId id="2147484127" r:id="rId8"/>
    <p:sldLayoutId id="2147484128" r:id="rId9"/>
    <p:sldLayoutId id="2147484129" r:id="rId10"/>
    <p:sldLayoutId id="21474841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681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364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04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728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615" indent="-34261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334" indent="-285512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2054" indent="-228411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8874" indent="-228411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5695" indent="-228411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2516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69337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6158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2978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9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42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64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83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05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26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44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67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456819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456819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456819">
              <a:defRPr/>
            </a:pPr>
            <a:fld id="{070D73FF-BBB8-0F46-B73D-390AEBD51D98}" type="slidenum">
              <a:rPr lang="en-US">
                <a:solidFill>
                  <a:srgbClr val="000000"/>
                </a:solidFill>
              </a:rPr>
              <a:pPr defTabSz="456819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  <p:sldLayoutId id="2147484137" r:id="rId6"/>
    <p:sldLayoutId id="2147484138" r:id="rId7"/>
    <p:sldLayoutId id="2147484139" r:id="rId8"/>
    <p:sldLayoutId id="2147484140" r:id="rId9"/>
    <p:sldLayoutId id="2147484141" r:id="rId10"/>
    <p:sldLayoutId id="214748414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681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364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04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728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615" indent="-34261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334" indent="-285512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2054" indent="-228411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8874" indent="-228411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5695" indent="-228411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2516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69337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6158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2978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9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42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64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83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05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26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44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67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60" tIns="45682" rIns="91360" bIns="45682" rtlCol="0" anchor="ctr">
            <a:normAutofit/>
          </a:bodyPr>
          <a:lstStyle/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360" tIns="45682" rIns="91360" bIns="45682" rtlCol="0">
            <a:normAutofit/>
          </a:bodyPr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360" tIns="45682" rIns="91360" bIns="4568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819"/>
            <a:fld id="{AF1CC858-9C5A-5148-B15D-1C340CA4BC3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-128"/>
                <a:cs typeface="ＭＳ Ｐゴシック" charset="-128"/>
              </a:rPr>
              <a:pPr defTabSz="456819"/>
              <a:t>15/08/17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360" tIns="45682" rIns="91360" bIns="4568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819"/>
            <a:endParaRPr lang="da-DK">
              <a:solidFill>
                <a:prstClr val="black">
                  <a:tint val="75000"/>
                </a:prstClr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360" tIns="45682" rIns="91360" bIns="4568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819"/>
            <a:fld id="{67FA2C39-46B0-1845-9B89-364AF12E941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-128"/>
                <a:cs typeface="ＭＳ Ｐゴシック" charset="-128"/>
              </a:rPr>
              <a:pPr defTabSz="456819"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4" r:id="rId1"/>
    <p:sldLayoutId id="2147484145" r:id="rId2"/>
    <p:sldLayoutId id="2147484146" r:id="rId3"/>
    <p:sldLayoutId id="2147484147" r:id="rId4"/>
    <p:sldLayoutId id="2147484148" r:id="rId5"/>
    <p:sldLayoutId id="2147484149" r:id="rId6"/>
    <p:sldLayoutId id="2147484150" r:id="rId7"/>
    <p:sldLayoutId id="2147484151" r:id="rId8"/>
    <p:sldLayoutId id="2147484152" r:id="rId9"/>
    <p:sldLayoutId id="2147484153" r:id="rId10"/>
    <p:sldLayoutId id="2147484154" r:id="rId11"/>
  </p:sldLayoutIdLst>
  <p:txStyles>
    <p:titleStyle>
      <a:lvl1pPr algn="ctr" defTabSz="45681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15" indent="-342615" algn="l" defTabSz="45681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334" indent="-285512" algn="l" defTabSz="45681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054" indent="-228411" algn="l" defTabSz="45681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874" indent="-228411" algn="l" defTabSz="45681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695" indent="-228411" algn="l" defTabSz="45681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516" indent="-228411" algn="l" defTabSz="45681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337" indent="-228411" algn="l" defTabSz="45681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158" indent="-228411" algn="l" defTabSz="45681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978" indent="-228411" algn="l" defTabSz="45681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9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42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64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83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05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26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44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67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0" tIns="45682" rIns="91360" bIns="456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456819"/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456819"/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456819"/>
            <a:fld id="{F2B42DA7-1B97-8B4C-AD5D-B730B60CC144}" type="slidenum">
              <a:rPr lang="da-DK">
                <a:solidFill>
                  <a:srgbClr val="000000"/>
                </a:solidFill>
                <a:latin typeface="Times New Roman"/>
              </a:rPr>
              <a:pPr defTabSz="456819"/>
              <a:t>‹#›</a:t>
            </a:fld>
            <a:endParaRPr lang="da-DK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6" r:id="rId1"/>
    <p:sldLayoutId id="2147484157" r:id="rId2"/>
    <p:sldLayoutId id="2147484158" r:id="rId3"/>
    <p:sldLayoutId id="2147484159" r:id="rId4"/>
    <p:sldLayoutId id="2147484160" r:id="rId5"/>
    <p:sldLayoutId id="2147484161" r:id="rId6"/>
    <p:sldLayoutId id="2147484162" r:id="rId7"/>
    <p:sldLayoutId id="2147484163" r:id="rId8"/>
    <p:sldLayoutId id="2147484164" r:id="rId9"/>
    <p:sldLayoutId id="2147484165" r:id="rId10"/>
    <p:sldLayoutId id="2147484166" r:id="rId11"/>
    <p:sldLayoutId id="214748416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681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364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04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728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615" indent="-342615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334" indent="-285512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2054" indent="-228411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598874" indent="-228411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5695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2516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69337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6158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2978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9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42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64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83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05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26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44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67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364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364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364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58BE5AF-7EC2-074D-B7F6-DD0C9BEF9863}" type="slidenum">
              <a:rPr lang="en-US" smtClean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pPr defTabSz="91364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9" r:id="rId1"/>
    <p:sldLayoutId id="2147484170" r:id="rId2"/>
    <p:sldLayoutId id="2147484171" r:id="rId3"/>
    <p:sldLayoutId id="2147484172" r:id="rId4"/>
    <p:sldLayoutId id="2147484173" r:id="rId5"/>
    <p:sldLayoutId id="2147484174" r:id="rId6"/>
    <p:sldLayoutId id="2147484175" r:id="rId7"/>
    <p:sldLayoutId id="2147484176" r:id="rId8"/>
    <p:sldLayoutId id="2147484177" r:id="rId9"/>
    <p:sldLayoutId id="2147484178" r:id="rId10"/>
    <p:sldLayoutId id="21474841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681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364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04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728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615" indent="-34261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334" indent="-285512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2054" indent="-228411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8874" indent="-228411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5695" indent="-228411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2516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69337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6158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2978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9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42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64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83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05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26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44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67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456819"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456819"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456819">
              <a:defRPr/>
            </a:pPr>
            <a:fld id="{F58BE5AF-7EC2-074D-B7F6-DD0C9BEF9863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 defTabSz="456819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1" r:id="rId1"/>
    <p:sldLayoutId id="2147484182" r:id="rId2"/>
    <p:sldLayoutId id="2147484183" r:id="rId3"/>
    <p:sldLayoutId id="2147484184" r:id="rId4"/>
    <p:sldLayoutId id="2147484185" r:id="rId5"/>
    <p:sldLayoutId id="2147484186" r:id="rId6"/>
    <p:sldLayoutId id="2147484187" r:id="rId7"/>
    <p:sldLayoutId id="2147484188" r:id="rId8"/>
    <p:sldLayoutId id="2147484189" r:id="rId9"/>
    <p:sldLayoutId id="2147484190" r:id="rId10"/>
    <p:sldLayoutId id="21474841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681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364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04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728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615" indent="-34261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334" indent="-285512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2054" indent="-228411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8874" indent="-228411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5695" indent="-228411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2516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69337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6158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2978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9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42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64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83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05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26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44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67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60" tIns="45682" rIns="91360" bIns="4568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360" tIns="45682" rIns="91360" bIns="4568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360" tIns="45682" rIns="91360" bIns="4568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819"/>
            <a:fld id="{B63E10D7-7218-A24F-AE96-753EAD1F645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6819"/>
              <a:t>15/08/17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360" tIns="45682" rIns="91360" bIns="4568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819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360" tIns="45682" rIns="91360" bIns="4568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819"/>
            <a:fld id="{33913872-6008-1F45-8B87-ADD03154C8A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681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3" r:id="rId1"/>
    <p:sldLayoutId id="2147484194" r:id="rId2"/>
    <p:sldLayoutId id="2147484195" r:id="rId3"/>
    <p:sldLayoutId id="2147484196" r:id="rId4"/>
    <p:sldLayoutId id="2147484197" r:id="rId5"/>
    <p:sldLayoutId id="2147484198" r:id="rId6"/>
    <p:sldLayoutId id="2147484199" r:id="rId7"/>
    <p:sldLayoutId id="2147484200" r:id="rId8"/>
    <p:sldLayoutId id="2147484201" r:id="rId9"/>
    <p:sldLayoutId id="2147484202" r:id="rId10"/>
    <p:sldLayoutId id="2147484203" r:id="rId11"/>
  </p:sldLayoutIdLst>
  <p:txStyles>
    <p:titleStyle>
      <a:lvl1pPr algn="ctr" defTabSz="45681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15" indent="-342615" algn="l" defTabSz="45681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334" indent="-285512" algn="l" defTabSz="45681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054" indent="-228411" algn="l" defTabSz="45681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874" indent="-228411" algn="l" defTabSz="45681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695" indent="-228411" algn="l" defTabSz="45681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516" indent="-228411" algn="l" defTabSz="45681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337" indent="-228411" algn="l" defTabSz="45681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158" indent="-228411" algn="l" defTabSz="45681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978" indent="-228411" algn="l" defTabSz="45681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9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42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64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83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05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26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44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67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2EDF5-48B3-1C45-A49B-713649EA32D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9947B-F973-B345-A6F0-1CDE54A53A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8356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5" r:id="rId1"/>
    <p:sldLayoutId id="2147484206" r:id="rId2"/>
    <p:sldLayoutId id="2147484207" r:id="rId3"/>
    <p:sldLayoutId id="2147484208" r:id="rId4"/>
    <p:sldLayoutId id="2147484209" r:id="rId5"/>
    <p:sldLayoutId id="2147484210" r:id="rId6"/>
    <p:sldLayoutId id="2147484211" r:id="rId7"/>
    <p:sldLayoutId id="2147484212" r:id="rId8"/>
    <p:sldLayoutId id="2147484213" r:id="rId9"/>
    <p:sldLayoutId id="2147484214" r:id="rId10"/>
    <p:sldLayoutId id="214748421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ChangeArrowheads="1"/>
          </p:cNvSpPr>
          <p:nvPr/>
        </p:nvSpPr>
        <p:spPr bwMode="auto">
          <a:xfrm>
            <a:off x="-12700" y="0"/>
            <a:ext cx="723900" cy="6858000"/>
          </a:xfrm>
          <a:prstGeom prst="rect">
            <a:avLst/>
          </a:prstGeom>
          <a:gradFill rotWithShape="0">
            <a:gsLst>
              <a:gs pos="0">
                <a:srgbClr val="00519C"/>
              </a:gs>
              <a:gs pos="100000">
                <a:srgbClr val="00519C">
                  <a:gamma/>
                  <a:tint val="0"/>
                  <a:invGamma/>
                </a:srgbClr>
              </a:gs>
            </a:gsLst>
            <a:lin ang="0" scaled="1"/>
          </a:gra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31949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198438"/>
            <a:ext cx="5943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1949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49375"/>
            <a:ext cx="8304213" cy="472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9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5000" y="6267450"/>
            <a:ext cx="518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>
                <a:solidFill>
                  <a:schemeClr val="accent2"/>
                </a:solidFill>
              </a:defRPr>
            </a:lvl1pPr>
          </a:lstStyle>
          <a:p>
            <a:endParaRPr lang="da-DK"/>
          </a:p>
        </p:txBody>
      </p:sp>
      <p:sp>
        <p:nvSpPr>
          <p:cNvPr id="319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67450"/>
            <a:ext cx="2179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/>
            </a:lvl1pPr>
          </a:lstStyle>
          <a:p>
            <a:fld id="{2411477B-C5F1-47FB-9B28-4006429C56B9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319499" name="Picture 11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8600" y="152400"/>
            <a:ext cx="1436688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9500" name="Picture 10" descr="theme09-10_c_en.jpg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848600" y="152400"/>
            <a:ext cx="11811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rgbClr val="002F8F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rgbClr val="002F8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rgbClr val="002F8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rgbClr val="002F8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rgbClr val="002F8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002F8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002F8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002F8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002F8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40000"/>
        </a:spcBef>
        <a:spcAft>
          <a:spcPct val="0"/>
        </a:spcAft>
        <a:buClr>
          <a:srgbClr val="002C84"/>
        </a:buClr>
        <a:buSzPct val="60000"/>
        <a:buFont typeface="Wingdings" pitchFamily="2" charset="2"/>
        <a:buChar char="n"/>
        <a:defRPr sz="3200">
          <a:solidFill>
            <a:srgbClr val="00349C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40000"/>
        </a:spcBef>
        <a:spcAft>
          <a:spcPct val="0"/>
        </a:spcAft>
        <a:buClr>
          <a:srgbClr val="002C84"/>
        </a:buClr>
        <a:buSzPct val="95000"/>
        <a:buFont typeface="Times" pitchFamily="18" charset="0"/>
        <a:buChar char="•"/>
        <a:defRPr sz="2800" i="1">
          <a:solidFill>
            <a:srgbClr val="00349C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EEDB00"/>
        </a:buClr>
        <a:buSzPct val="50000"/>
        <a:buFont typeface="Wingdings" pitchFamily="2" charset="2"/>
        <a:buChar char="n"/>
        <a:defRPr sz="2400">
          <a:solidFill>
            <a:srgbClr val="00349C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002F8F"/>
        </a:buClr>
        <a:buSzPct val="110000"/>
        <a:buFont typeface="Times" pitchFamily="18" charset="0"/>
        <a:buChar char="•"/>
        <a:defRPr sz="2000" i="1">
          <a:solidFill>
            <a:srgbClr val="00349C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002F8F"/>
        </a:buClr>
        <a:buSzPct val="50000"/>
        <a:buFont typeface="Wingdings" pitchFamily="2" charset="2"/>
        <a:buChar char="n"/>
        <a:defRPr sz="2000">
          <a:solidFill>
            <a:srgbClr val="00349C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2F8F"/>
        </a:buClr>
        <a:buSzPct val="50000"/>
        <a:buFont typeface="Wingdings" pitchFamily="2" charset="2"/>
        <a:buChar char="n"/>
        <a:defRPr sz="2000">
          <a:solidFill>
            <a:srgbClr val="00349C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2F8F"/>
        </a:buClr>
        <a:buSzPct val="50000"/>
        <a:buFont typeface="Wingdings" pitchFamily="2" charset="2"/>
        <a:buChar char="n"/>
        <a:defRPr sz="2000">
          <a:solidFill>
            <a:srgbClr val="00349C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2F8F"/>
        </a:buClr>
        <a:buSzPct val="50000"/>
        <a:buFont typeface="Wingdings" pitchFamily="2" charset="2"/>
        <a:buChar char="n"/>
        <a:defRPr sz="2000">
          <a:solidFill>
            <a:srgbClr val="00349C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2F8F"/>
        </a:buClr>
        <a:buSzPct val="50000"/>
        <a:buFont typeface="Wingdings" pitchFamily="2" charset="2"/>
        <a:buChar char="n"/>
        <a:defRPr sz="2000">
          <a:solidFill>
            <a:srgbClr val="00349C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60D51F20-873D-BE49-854C-04C6E445168B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0" y="889000"/>
            <a:ext cx="73660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  <p:sldLayoutId id="2147484020" r:id="rId12"/>
    <p:sldLayoutId id="2147484021" r:id="rId13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ＭＳ Ｐゴシック" charset="0"/>
          <a:cs typeface="ＭＳ Ｐゴシック" charset="0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marL="660400" indent="-444500" algn="l" rtl="0" eaLnBrk="0" fontAlgn="base" hangingPunct="0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ＭＳ Ｐゴシック" charset="0"/>
          <a:cs typeface="ＭＳ Ｐゴシック" charset="0"/>
          <a:sym typeface="Gill Sans" charset="0"/>
        </a:defRPr>
      </a:lvl1pPr>
      <a:lvl2pPr marL="1003300" indent="-444500" algn="l" rtl="0" eaLnBrk="0" fontAlgn="base" hangingPunct="0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ＭＳ Ｐゴシック" charset="-128"/>
          <a:sym typeface="Gill Sans" charset="0"/>
        </a:defRPr>
      </a:lvl2pPr>
      <a:lvl3pPr marL="1346200" indent="-444500" algn="l" rtl="0" eaLnBrk="0" fontAlgn="base" hangingPunct="0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ＭＳ Ｐゴシック" charset="-128"/>
          <a:sym typeface="Gill Sans" charset="0"/>
        </a:defRPr>
      </a:lvl3pPr>
      <a:lvl4pPr marL="1701800" indent="-444500" algn="l" rtl="0" eaLnBrk="0" fontAlgn="base" hangingPunct="0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ＭＳ Ｐゴシック" charset="-128"/>
          <a:sym typeface="Gill Sans" charset="0"/>
        </a:defRPr>
      </a:lvl4pPr>
      <a:lvl5pPr marL="2044700" indent="-444500" algn="l" rtl="0" eaLnBrk="0" fontAlgn="base" hangingPunct="0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ＭＳ Ｐゴシック" charset="-128"/>
          <a:sym typeface="Gill Sans" charset="0"/>
        </a:defRPr>
      </a:lvl5pPr>
      <a:lvl6pPr marL="2501900" indent="-444500" algn="l" rtl="0" fontAlgn="base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ＭＳ Ｐゴシック" charset="-128"/>
          <a:sym typeface="Gill Sans" charset="0"/>
        </a:defRPr>
      </a:lvl6pPr>
      <a:lvl7pPr marL="2959100" indent="-444500" algn="l" rtl="0" fontAlgn="base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ＭＳ Ｐゴシック" charset="-128"/>
          <a:sym typeface="Gill Sans" charset="0"/>
        </a:defRPr>
      </a:lvl7pPr>
      <a:lvl8pPr marL="3416300" indent="-444500" algn="l" rtl="0" fontAlgn="base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ＭＳ Ｐゴシック" charset="-128"/>
          <a:sym typeface="Gill Sans" charset="0"/>
        </a:defRPr>
      </a:lvl8pPr>
      <a:lvl9pPr marL="3873500" indent="-444500" algn="l" rtl="0" fontAlgn="base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ＭＳ Ｐゴシック" charset="-128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89000" y="0"/>
            <a:ext cx="7366000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0" y="3530600"/>
            <a:ext cx="7366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ＭＳ Ｐゴシック" charset="0"/>
          <a:cs typeface="ＭＳ Ｐゴシック" charset="0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ＭＳ Ｐゴシック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ＭＳ Ｐゴシック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ＭＳ Ｐゴシック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ＭＳ Ｐゴシック" charset="-128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4053F-A361-754A-87C2-B01509586F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15/08/17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9892C-65E2-1941-9922-9D68B9D4A2A1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  <p:sldLayoutId id="2147484066" r:id="rId8"/>
    <p:sldLayoutId id="2147484067" r:id="rId9"/>
    <p:sldLayoutId id="2147484068" r:id="rId10"/>
    <p:sldLayoutId id="214748406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89000" y="168275"/>
            <a:ext cx="7366000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0" y="1143000"/>
            <a:ext cx="7366000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080" r:id="rId10"/>
    <p:sldLayoutId id="2147484081" r:id="rId11"/>
    <p:sldLayoutId id="2147484082" r:id="rId12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ＭＳ Ｐゴシック" charset="0"/>
          <a:cs typeface="ＭＳ Ｐゴシック" charset="0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marL="558800" indent="-406400" algn="l" rtl="0" eaLnBrk="0" fontAlgn="base" hangingPunct="0">
        <a:spcBef>
          <a:spcPts val="1600"/>
        </a:spcBef>
        <a:spcAft>
          <a:spcPct val="0"/>
        </a:spcAft>
        <a:buClr>
          <a:srgbClr val="FFFFFF"/>
        </a:buClr>
        <a:buSzPct val="171000"/>
        <a:buFont typeface="Thonburi" charset="0"/>
        <a:buChar char="•"/>
        <a:defRPr sz="2800">
          <a:solidFill>
            <a:schemeClr val="tx1"/>
          </a:solidFill>
          <a:latin typeface="+mn-lt"/>
          <a:ea typeface="ＭＳ Ｐゴシック" charset="0"/>
          <a:cs typeface="ＭＳ Ｐゴシック" charset="0"/>
          <a:sym typeface="Gill Sans" charset="0"/>
        </a:defRPr>
      </a:lvl1pPr>
      <a:lvl2pPr marL="863600" indent="-406400" algn="l" rtl="0" eaLnBrk="0" fontAlgn="base" hangingPunct="0">
        <a:spcBef>
          <a:spcPts val="1600"/>
        </a:spcBef>
        <a:spcAft>
          <a:spcPct val="0"/>
        </a:spcAft>
        <a:buClr>
          <a:srgbClr val="FFFFFF"/>
        </a:buClr>
        <a:buSzPct val="171000"/>
        <a:buFont typeface="Thonburi" charset="0"/>
        <a:buChar char="•"/>
        <a:defRPr sz="2800">
          <a:solidFill>
            <a:schemeClr val="tx1"/>
          </a:solidFill>
          <a:latin typeface="+mn-lt"/>
          <a:ea typeface="ＭＳ Ｐゴシック" charset="-128"/>
          <a:sym typeface="Gill Sans" charset="0"/>
        </a:defRPr>
      </a:lvl2pPr>
      <a:lvl3pPr marL="1181100" indent="-406400" algn="l" rtl="0" eaLnBrk="0" fontAlgn="base" hangingPunct="0">
        <a:spcBef>
          <a:spcPts val="1600"/>
        </a:spcBef>
        <a:spcAft>
          <a:spcPct val="0"/>
        </a:spcAft>
        <a:buClr>
          <a:srgbClr val="FFFFFF"/>
        </a:buClr>
        <a:buSzPct val="171000"/>
        <a:buFont typeface="Thonburi" charset="0"/>
        <a:buChar char="•"/>
        <a:defRPr sz="2800">
          <a:solidFill>
            <a:schemeClr val="tx1"/>
          </a:solidFill>
          <a:latin typeface="+mn-lt"/>
          <a:ea typeface="ＭＳ Ｐゴシック" charset="-128"/>
          <a:sym typeface="Gill Sans" charset="0"/>
        </a:defRPr>
      </a:lvl3pPr>
      <a:lvl4pPr marL="1498600" indent="-406400" algn="l" rtl="0" eaLnBrk="0" fontAlgn="base" hangingPunct="0">
        <a:spcBef>
          <a:spcPts val="1600"/>
        </a:spcBef>
        <a:spcAft>
          <a:spcPct val="0"/>
        </a:spcAft>
        <a:buClr>
          <a:srgbClr val="FFFFFF"/>
        </a:buClr>
        <a:buSzPct val="171000"/>
        <a:buFont typeface="Thonburi" charset="0"/>
        <a:buChar char="•"/>
        <a:defRPr sz="2800">
          <a:solidFill>
            <a:schemeClr val="tx1"/>
          </a:solidFill>
          <a:latin typeface="+mn-lt"/>
          <a:ea typeface="ＭＳ Ｐゴシック" charset="-128"/>
          <a:sym typeface="Gill Sans" charset="0"/>
        </a:defRPr>
      </a:lvl4pPr>
      <a:lvl5pPr marL="1803400" indent="-406400" algn="l" rtl="0" eaLnBrk="0" fontAlgn="base" hangingPunct="0">
        <a:spcBef>
          <a:spcPts val="1600"/>
        </a:spcBef>
        <a:spcAft>
          <a:spcPct val="0"/>
        </a:spcAft>
        <a:buClr>
          <a:srgbClr val="FFFFFF"/>
        </a:buClr>
        <a:buSzPct val="171000"/>
        <a:buFont typeface="Thonburi" charset="0"/>
        <a:buChar char="•"/>
        <a:defRPr sz="2800">
          <a:solidFill>
            <a:schemeClr val="tx1"/>
          </a:solidFill>
          <a:latin typeface="+mn-lt"/>
          <a:ea typeface="ＭＳ Ｐゴシック" charset="-128"/>
          <a:sym typeface="Gill Sans" charset="0"/>
        </a:defRPr>
      </a:lvl5pPr>
      <a:lvl6pPr marL="2260600" indent="-406400" algn="l" rtl="0" fontAlgn="base">
        <a:spcBef>
          <a:spcPts val="1600"/>
        </a:spcBef>
        <a:spcAft>
          <a:spcPct val="0"/>
        </a:spcAft>
        <a:buClr>
          <a:srgbClr val="FFFFFF"/>
        </a:buClr>
        <a:buSzPct val="171000"/>
        <a:buFont typeface="Thonburi" charset="0"/>
        <a:buChar char="•"/>
        <a:defRPr sz="2800">
          <a:solidFill>
            <a:schemeClr val="tx1"/>
          </a:solidFill>
          <a:latin typeface="+mn-lt"/>
          <a:ea typeface="ＭＳ Ｐゴシック" charset="-128"/>
          <a:sym typeface="Gill Sans" charset="0"/>
        </a:defRPr>
      </a:lvl6pPr>
      <a:lvl7pPr marL="2717800" indent="-406400" algn="l" rtl="0" fontAlgn="base">
        <a:spcBef>
          <a:spcPts val="1600"/>
        </a:spcBef>
        <a:spcAft>
          <a:spcPct val="0"/>
        </a:spcAft>
        <a:buClr>
          <a:srgbClr val="FFFFFF"/>
        </a:buClr>
        <a:buSzPct val="171000"/>
        <a:buFont typeface="Thonburi" charset="0"/>
        <a:buChar char="•"/>
        <a:defRPr sz="2800">
          <a:solidFill>
            <a:schemeClr val="tx1"/>
          </a:solidFill>
          <a:latin typeface="+mn-lt"/>
          <a:ea typeface="ＭＳ Ｐゴシック" charset="-128"/>
          <a:sym typeface="Gill Sans" charset="0"/>
        </a:defRPr>
      </a:lvl7pPr>
      <a:lvl8pPr marL="3175000" indent="-406400" algn="l" rtl="0" fontAlgn="base">
        <a:spcBef>
          <a:spcPts val="1600"/>
        </a:spcBef>
        <a:spcAft>
          <a:spcPct val="0"/>
        </a:spcAft>
        <a:buClr>
          <a:srgbClr val="FFFFFF"/>
        </a:buClr>
        <a:buSzPct val="171000"/>
        <a:buFont typeface="Thonburi" charset="0"/>
        <a:buChar char="•"/>
        <a:defRPr sz="2800">
          <a:solidFill>
            <a:schemeClr val="tx1"/>
          </a:solidFill>
          <a:latin typeface="+mn-lt"/>
          <a:ea typeface="ＭＳ Ｐゴシック" charset="-128"/>
          <a:sym typeface="Gill Sans" charset="0"/>
        </a:defRPr>
      </a:lvl8pPr>
      <a:lvl9pPr marL="3632200" indent="-406400" algn="l" rtl="0" fontAlgn="base">
        <a:spcBef>
          <a:spcPts val="1600"/>
        </a:spcBef>
        <a:spcAft>
          <a:spcPct val="0"/>
        </a:spcAft>
        <a:buClr>
          <a:srgbClr val="FFFFFF"/>
        </a:buClr>
        <a:buSzPct val="171000"/>
        <a:buFont typeface="Thonburi" charset="0"/>
        <a:buChar char="•"/>
        <a:defRPr sz="2800">
          <a:solidFill>
            <a:schemeClr val="tx1"/>
          </a:solidFill>
          <a:latin typeface="+mn-lt"/>
          <a:ea typeface="ＭＳ Ｐゴシック" charset="-128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60" tIns="45682" rIns="91360" bIns="45682" rtlCol="0" anchor="ctr">
            <a:normAutofit/>
          </a:bodyPr>
          <a:lstStyle/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360" tIns="45682" rIns="91360" bIns="45682" rtlCol="0">
            <a:normAutofit/>
          </a:bodyPr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360" tIns="45682" rIns="91360" bIns="4568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642" eaLnBrk="0" fontAlgn="base" hangingPunct="0">
              <a:spcBef>
                <a:spcPct val="0"/>
              </a:spcBef>
              <a:spcAft>
                <a:spcPct val="0"/>
              </a:spcAft>
            </a:pPr>
            <a:fld id="{502BED67-E0FD-7046-A111-55FF3205EF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-128"/>
                <a:cs typeface="ＭＳ Ｐゴシック" charset="-128"/>
              </a:rPr>
              <a:pPr defTabSz="913642" eaLnBrk="0" fontAlgn="base" hangingPunct="0">
                <a:spcBef>
                  <a:spcPct val="0"/>
                </a:spcBef>
                <a:spcAft>
                  <a:spcPct val="0"/>
                </a:spcAft>
              </a:pPr>
              <a:t>15/08/17</a:t>
            </a:fld>
            <a:endParaRPr lang="da-DK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360" tIns="45682" rIns="91360" bIns="4568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642" eaLnBrk="0" fontAlgn="base" hangingPunct="0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360" tIns="45682" rIns="91360" bIns="4568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642" eaLnBrk="0" fontAlgn="base" hangingPunct="0">
              <a:spcBef>
                <a:spcPct val="0"/>
              </a:spcBef>
              <a:spcAft>
                <a:spcPct val="0"/>
              </a:spcAft>
            </a:pPr>
            <a:fld id="{D1E6DCE5-CA53-2E46-957A-32D0BB2CF611}" type="slidenum">
              <a:rPr lang="da-DK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-128"/>
                <a:cs typeface="ＭＳ Ｐゴシック" charset="-128"/>
              </a:rPr>
              <a:pPr defTabSz="913642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  <p:sldLayoutId id="2147484097" r:id="rId2"/>
    <p:sldLayoutId id="2147484098" r:id="rId3"/>
    <p:sldLayoutId id="2147484099" r:id="rId4"/>
    <p:sldLayoutId id="2147484100" r:id="rId5"/>
    <p:sldLayoutId id="2147484101" r:id="rId6"/>
    <p:sldLayoutId id="2147484102" r:id="rId7"/>
    <p:sldLayoutId id="2147484103" r:id="rId8"/>
    <p:sldLayoutId id="2147484104" r:id="rId9"/>
    <p:sldLayoutId id="2147484105" r:id="rId10"/>
    <p:sldLayoutId id="2147484106" r:id="rId11"/>
  </p:sldLayoutIdLst>
  <p:txStyles>
    <p:titleStyle>
      <a:lvl1pPr algn="ctr" defTabSz="45681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15" indent="-342615" algn="l" defTabSz="45681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334" indent="-285512" algn="l" defTabSz="45681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054" indent="-228411" algn="l" defTabSz="45681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874" indent="-228411" algn="l" defTabSz="45681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695" indent="-228411" algn="l" defTabSz="45681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516" indent="-228411" algn="l" defTabSz="45681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337" indent="-228411" algn="l" defTabSz="45681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158" indent="-228411" algn="l" defTabSz="45681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978" indent="-228411" algn="l" defTabSz="45681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9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42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64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83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05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26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44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67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60" tIns="45682" rIns="91360" bIns="45682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360" tIns="45682" rIns="91360" bIns="45682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360" tIns="45682" rIns="91360" bIns="4568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819"/>
            <a:fld id="{984065EF-7EBD-AB4F-99BD-DBF88E655B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6819"/>
              <a:t>15/08/17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360" tIns="45682" rIns="91360" bIns="4568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819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360" tIns="45682" rIns="91360" bIns="4568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819"/>
            <a:fld id="{0D59C0B8-1F3E-234F-BD24-72F816DB51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681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2089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  <p:sldLayoutId id="2147484109" r:id="rId2"/>
    <p:sldLayoutId id="2147484110" r:id="rId3"/>
    <p:sldLayoutId id="2147484111" r:id="rId4"/>
    <p:sldLayoutId id="2147484112" r:id="rId5"/>
    <p:sldLayoutId id="2147484113" r:id="rId6"/>
    <p:sldLayoutId id="2147484114" r:id="rId7"/>
    <p:sldLayoutId id="2147484115" r:id="rId8"/>
    <p:sldLayoutId id="2147484116" r:id="rId9"/>
    <p:sldLayoutId id="2147484117" r:id="rId10"/>
    <p:sldLayoutId id="2147484118" r:id="rId11"/>
  </p:sldLayoutIdLst>
  <p:txStyles>
    <p:titleStyle>
      <a:lvl1pPr algn="ctr" defTabSz="45681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15" indent="-342615" algn="l" defTabSz="45681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334" indent="-285512" algn="l" defTabSz="45681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054" indent="-228411" algn="l" defTabSz="45681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874" indent="-228411" algn="l" defTabSz="45681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695" indent="-228411" algn="l" defTabSz="45681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516" indent="-228411" algn="l" defTabSz="45681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337" indent="-228411" algn="l" defTabSz="45681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158" indent="-228411" algn="l" defTabSz="45681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978" indent="-228411" algn="l" defTabSz="45681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9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42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64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83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05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26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44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67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Relationship Id="rId2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19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5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7.xml"/><Relationship Id="rId4" Type="http://schemas.openxmlformats.org/officeDocument/2006/relationships/image" Target="../media/image20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Relationship Id="rId2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151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Relationship Id="rId2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2.xml"/><Relationship Id="rId2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2.xml"/><Relationship Id="rId2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3.xml"/><Relationship Id="rId2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Relationship Id="rId2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Relationship Id="rId2" Type="http://schemas.openxmlformats.org/officeDocument/2006/relationships/image" Target="../media/image31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4.xml"/><Relationship Id="rId2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35.png"/><Relationship Id="rId3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8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6" Type="http://schemas.openxmlformats.org/officeDocument/2006/relationships/image" Target="../media/image14.jpg"/><Relationship Id="rId7" Type="http://schemas.openxmlformats.org/officeDocument/2006/relationships/image" Target="../media/image15.jpg"/><Relationship Id="rId1" Type="http://schemas.openxmlformats.org/officeDocument/2006/relationships/slideLayout" Target="../slideLayouts/slideLayout8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1026" descr="eaglene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37219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z="5000" b="1" dirty="0" err="1" smtClean="0">
                <a:solidFill>
                  <a:schemeClr val="bg1"/>
                </a:solidFill>
              </a:rPr>
              <a:t>Kosmisk</a:t>
            </a:r>
            <a:r>
              <a:rPr lang="en-US" sz="5000" b="1" dirty="0" smtClean="0">
                <a:solidFill>
                  <a:schemeClr val="bg1"/>
                </a:solidFill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</a:rPr>
              <a:t>Støv</a:t>
            </a:r>
            <a:endParaRPr lang="en-US" dirty="0"/>
          </a:p>
        </p:txBody>
      </p:sp>
      <p:sp>
        <p:nvSpPr>
          <p:cNvPr id="137220" name="Rectangle 1028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450337"/>
            <a:ext cx="7525768" cy="2636982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Anja C. Andersen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Dark Cosmology Centre</a:t>
            </a:r>
          </a:p>
          <a:p>
            <a:r>
              <a:rPr lang="en-US" sz="2400" b="1" dirty="0" err="1" smtClean="0">
                <a:solidFill>
                  <a:schemeClr val="bg1"/>
                </a:solidFill>
              </a:rPr>
              <a:t>Niels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Bohr </a:t>
            </a:r>
            <a:r>
              <a:rPr lang="en-US" sz="2400" b="1" dirty="0" err="1">
                <a:solidFill>
                  <a:schemeClr val="bg1"/>
                </a:solidFill>
              </a:rPr>
              <a:t>Institutet</a:t>
            </a:r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 err="1">
                <a:solidFill>
                  <a:schemeClr val="bg1"/>
                </a:solidFill>
              </a:rPr>
              <a:t>Københavns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Universitet</a:t>
            </a:r>
            <a:endParaRPr lang="en-US" sz="2400" b="1" dirty="0" smtClean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http://</a:t>
            </a:r>
            <a:r>
              <a:rPr lang="en-US" sz="2400" b="1" dirty="0" err="1" smtClean="0">
                <a:solidFill>
                  <a:schemeClr val="bg1"/>
                </a:solidFill>
              </a:rPr>
              <a:t>www.dark-cosmology.dk</a:t>
            </a:r>
            <a:r>
              <a:rPr lang="en-US" sz="2400" b="1" dirty="0" smtClean="0">
                <a:solidFill>
                  <a:schemeClr val="bg1"/>
                </a:solidFill>
              </a:rPr>
              <a:t>/~</a:t>
            </a:r>
            <a:r>
              <a:rPr lang="en-US" sz="2400" b="1" dirty="0" err="1" smtClean="0">
                <a:solidFill>
                  <a:schemeClr val="bg1"/>
                </a:solidFill>
              </a:rPr>
              <a:t>anja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Mælkevejen</a:t>
            </a:r>
          </a:p>
        </p:txBody>
      </p:sp>
      <p:pic>
        <p:nvPicPr>
          <p:cNvPr id="3" name="Content Placeholder 2" descr="eso0932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r="2778"/>
          <a:stretch>
            <a:fillRect/>
          </a:stretch>
        </p:blipFill>
        <p:spPr>
          <a:xfrm>
            <a:off x="-15424" y="1246893"/>
            <a:ext cx="9159424" cy="4849107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ext Box 2"/>
          <p:cNvSpPr txBox="1">
            <a:spLocks noChangeArrowheads="1"/>
          </p:cNvSpPr>
          <p:nvPr/>
        </p:nvSpPr>
        <p:spPr bwMode="auto">
          <a:xfrm>
            <a:off x="323850" y="3860800"/>
            <a:ext cx="35274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  <a:sym typeface="Times" charset="0"/>
              </a:defRPr>
            </a:lvl1pPr>
            <a:lvl2pPr marL="742950" indent="-285750" eaLnBrk="0" hangingPunct="0">
              <a:defRPr sz="1200">
                <a:solidFill>
                  <a:srgbClr val="FFFFFF"/>
                </a:solidFill>
                <a:latin typeface="Times" charset="0"/>
                <a:ea typeface="ＭＳ Ｐゴシック" charset="0"/>
                <a:sym typeface="Times" charset="0"/>
              </a:defRPr>
            </a:lvl2pPr>
            <a:lvl3pPr marL="1143000" indent="-228600" eaLnBrk="0" hangingPunct="0">
              <a:defRPr sz="1200">
                <a:solidFill>
                  <a:srgbClr val="FFFFFF"/>
                </a:solidFill>
                <a:latin typeface="Times" charset="0"/>
                <a:ea typeface="ＭＳ Ｐゴシック" charset="0"/>
                <a:sym typeface="Times" charset="0"/>
              </a:defRPr>
            </a:lvl3pPr>
            <a:lvl4pPr marL="1600200" indent="-228600" eaLnBrk="0" hangingPunct="0">
              <a:defRPr sz="1200">
                <a:solidFill>
                  <a:srgbClr val="FFFFFF"/>
                </a:solidFill>
                <a:latin typeface="Times" charset="0"/>
                <a:ea typeface="ＭＳ Ｐゴシック" charset="0"/>
                <a:sym typeface="Times" charset="0"/>
              </a:defRPr>
            </a:lvl4pPr>
            <a:lvl5pPr marL="2057400" indent="-228600" eaLnBrk="0" hangingPunct="0">
              <a:defRPr sz="1200">
                <a:solidFill>
                  <a:srgbClr val="FFFFFF"/>
                </a:solidFill>
                <a:latin typeface="Times" charset="0"/>
                <a:ea typeface="ＭＳ Ｐゴシック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Times" charset="0"/>
                <a:ea typeface="ＭＳ Ｐゴシック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Times" charset="0"/>
                <a:ea typeface="ＭＳ Ｐゴシック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Times" charset="0"/>
                <a:ea typeface="ＭＳ Ｐゴシック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Times" charset="0"/>
                <a:ea typeface="ＭＳ Ｐゴシック" charset="0"/>
                <a:sym typeface="Times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400" b="1" smtClean="0">
                <a:latin typeface="Arial" charset="0"/>
              </a:rPr>
              <a:t>The centre of the Milky Way would be a billion times brighter if not for cosmic dust...</a:t>
            </a:r>
          </a:p>
        </p:txBody>
      </p:sp>
      <p:sp>
        <p:nvSpPr>
          <p:cNvPr id="107522" name="Rectangle 3"/>
          <p:cNvSpPr>
            <a:spLocks noGrp="1" noChangeArrowheads="1"/>
          </p:cNvSpPr>
          <p:nvPr>
            <p:ph type="title"/>
          </p:nvPr>
        </p:nvSpPr>
        <p:spPr>
          <a:xfrm>
            <a:off x="250825" y="1422400"/>
            <a:ext cx="3529013" cy="1143000"/>
          </a:xfrm>
        </p:spPr>
        <p:txBody>
          <a:bodyPr/>
          <a:lstStyle/>
          <a:p>
            <a:pPr eaLnBrk="1" hangingPunct="1"/>
            <a:r>
              <a:rPr lang="en-US" sz="5000" dirty="0">
                <a:latin typeface="Gill Sans" charset="0"/>
              </a:rPr>
              <a:t> Interstellar </a:t>
            </a:r>
            <a:br>
              <a:rPr lang="en-US" sz="5000" dirty="0">
                <a:latin typeface="Gill Sans" charset="0"/>
              </a:rPr>
            </a:br>
            <a:r>
              <a:rPr lang="en-US" sz="5000" dirty="0">
                <a:latin typeface="Gill Sans" charset="0"/>
              </a:rPr>
              <a:t>Matter</a:t>
            </a:r>
            <a:br>
              <a:rPr lang="en-US" sz="5000" dirty="0">
                <a:latin typeface="Gill Sans" charset="0"/>
              </a:rPr>
            </a:br>
            <a:r>
              <a:rPr lang="en-US" sz="5000" dirty="0">
                <a:latin typeface="Gill Sans" charset="0"/>
              </a:rPr>
              <a:t>Matters !</a:t>
            </a:r>
          </a:p>
        </p:txBody>
      </p:sp>
      <p:pic>
        <p:nvPicPr>
          <p:cNvPr id="107523" name="Picture 4" descr="MilkyWayRoad_landolf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0"/>
            <a:ext cx="5003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eic1501f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0793" y="579215"/>
            <a:ext cx="9172585" cy="5159579"/>
          </a:xfrm>
        </p:spPr>
      </p:pic>
    </p:spTree>
    <p:extLst>
      <p:ext uri="{BB962C8B-B14F-4D97-AF65-F5344CB8AC3E}">
        <p14:creationId xmlns:p14="http://schemas.microsoft.com/office/powerpoint/2010/main" val="696152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7536"/>
            <a:ext cx="7620000" cy="609600"/>
          </a:xfrm>
        </p:spPr>
        <p:txBody>
          <a:bodyPr/>
          <a:lstStyle/>
          <a:p>
            <a:pPr eaLnBrk="1" hangingPunct="1"/>
            <a:r>
              <a:rPr lang="da-DK" dirty="0">
                <a:solidFill>
                  <a:schemeClr val="accent2"/>
                </a:solidFill>
              </a:rPr>
              <a:t>Kosmisk Støv - ”de hårde fakta”</a:t>
            </a:r>
            <a:endParaRPr lang="da-DK" dirty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28097"/>
            <a:ext cx="8610600" cy="2209800"/>
          </a:xfrm>
        </p:spPr>
        <p:txBody>
          <a:bodyPr/>
          <a:lstStyle/>
          <a:p>
            <a:pPr eaLnBrk="1" hangingPunct="1"/>
            <a:r>
              <a:rPr lang="da-DK" sz="2400" dirty="0"/>
              <a:t>Omkring 1/5 af den del af Mælkevejens masse der består af stjerner, planeter og andet “</a:t>
            </a:r>
            <a:r>
              <a:rPr lang="da-DK" sz="2400" dirty="0" err="1"/>
              <a:t>baryon</a:t>
            </a:r>
            <a:r>
              <a:rPr lang="da-DK" sz="2400" dirty="0"/>
              <a:t> stof” er i form af gas og støv. Af denne 1/5 er 99% gas og 1% støv.</a:t>
            </a:r>
          </a:p>
          <a:p>
            <a:pPr eaLnBrk="1" hangingPunct="1"/>
            <a:r>
              <a:rPr lang="da-DK" sz="2400" dirty="0"/>
              <a:t>Røgpartikler der formentlig består af C, O, Si, Mg, Al, Fe. </a:t>
            </a:r>
          </a:p>
        </p:txBody>
      </p:sp>
      <p:pic>
        <p:nvPicPr>
          <p:cNvPr id="21508" name="Picture 4" descr="phot-27-04-previ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2565400"/>
            <a:ext cx="6388100" cy="424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1"/>
          <p:cNvSpPr>
            <a:spLocks noGrp="1"/>
          </p:cNvSpPr>
          <p:nvPr>
            <p:ph type="title"/>
          </p:nvPr>
        </p:nvSpPr>
        <p:spPr>
          <a:xfrm>
            <a:off x="685800" y="28080"/>
            <a:ext cx="7772400" cy="1143000"/>
          </a:xfrm>
        </p:spPr>
        <p:txBody>
          <a:bodyPr/>
          <a:lstStyle/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5735063"/>
            <a:ext cx="9144000" cy="584776"/>
          </a:xfrm>
          <a:prstGeom prst="rect">
            <a:avLst/>
          </a:prstGeom>
          <a:noFill/>
        </p:spPr>
        <p:txBody>
          <a:bodyPr wrap="square" lIns="91360" tIns="45682" rIns="91360" bIns="45682" rtlCol="0">
            <a:spAutoFit/>
          </a:bodyPr>
          <a:lstStyle/>
          <a:p>
            <a:pPr defTabSz="456819"/>
            <a:endParaRPr lang="en-US" sz="3200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pic>
        <p:nvPicPr>
          <p:cNvPr id="4" name="Content Placeholder 3" descr="eso0932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2" r="4542"/>
          <a:stretch>
            <a:fillRect/>
          </a:stretch>
        </p:blipFill>
        <p:spPr>
          <a:xfrm>
            <a:off x="-12953" y="1090195"/>
            <a:ext cx="9156953" cy="5035971"/>
          </a:xfrm>
        </p:spPr>
      </p:pic>
    </p:spTree>
    <p:extLst>
      <p:ext uri="{BB962C8B-B14F-4D97-AF65-F5344CB8AC3E}">
        <p14:creationId xmlns:p14="http://schemas.microsoft.com/office/powerpoint/2010/main" val="2489081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da-DK"/>
              <a:t>Multiwavelenght MW</a:t>
            </a:r>
          </a:p>
        </p:txBody>
      </p:sp>
      <p:pic>
        <p:nvPicPr>
          <p:cNvPr id="35843" name="Picture 3" descr="mwmw_8x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5" descr="mw2arm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2214" y="60325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11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1"/>
            <a:ext cx="4343400" cy="982663"/>
          </a:xfrm>
        </p:spPr>
        <p:txBody>
          <a:bodyPr/>
          <a:lstStyle/>
          <a:p>
            <a:pPr eaLnBrk="1" hangingPunct="1"/>
            <a:r>
              <a:rPr lang="da-DK" dirty="0" smtClean="0">
                <a:solidFill>
                  <a:srgbClr val="FFFFFF"/>
                </a:solidFill>
              </a:rPr>
              <a:t>Mælkevejen</a:t>
            </a:r>
          </a:p>
        </p:txBody>
      </p:sp>
      <p:sp>
        <p:nvSpPr>
          <p:cNvPr id="145412" name="Text Box 6"/>
          <p:cNvSpPr txBox="1">
            <a:spLocks noChangeArrowheads="1"/>
          </p:cNvSpPr>
          <p:nvPr/>
        </p:nvSpPr>
        <p:spPr bwMode="auto">
          <a:xfrm>
            <a:off x="7162804" y="762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60" tIns="45682" rIns="91360" bIns="45682">
            <a:prstTxWarp prst="textNoShape">
              <a:avLst/>
            </a:prstTxWarp>
            <a:spAutoFit/>
          </a:bodyPr>
          <a:lstStyle/>
          <a:p>
            <a:pPr defTabSz="913642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da-DK" sz="24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model</a:t>
            </a:r>
          </a:p>
        </p:txBody>
      </p:sp>
      <p:sp>
        <p:nvSpPr>
          <p:cNvPr id="5" name="Donut 4"/>
          <p:cNvSpPr/>
          <p:nvPr/>
        </p:nvSpPr>
        <p:spPr bwMode="auto">
          <a:xfrm>
            <a:off x="4548188" y="4724400"/>
            <a:ext cx="152400" cy="152400"/>
          </a:xfrm>
          <a:prstGeom prst="donu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60" tIns="45682" rIns="91360" bIns="45682">
            <a:prstTxWarp prst="textNoShape">
              <a:avLst/>
            </a:prstTxWarp>
          </a:bodyPr>
          <a:lstStyle/>
          <a:p>
            <a:pPr defTabSz="91364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Picture 5" descr="gaia-satellit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080000"/>
            <a:ext cx="1778000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0" y="4419600"/>
            <a:ext cx="248376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60" tIns="45682" rIns="91360" bIns="45682">
            <a:prstTxWarp prst="textNoShape">
              <a:avLst/>
            </a:prstTxWarp>
            <a:spAutoFit/>
          </a:bodyPr>
          <a:lstStyle/>
          <a:p>
            <a:pPr defTabSz="91364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GAIA launch December 2013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sa_-_the_andromeda_galaxy,_m31,_spyral_galax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6915" name="Rectangle 1027"/>
          <p:cNvSpPr>
            <a:spLocks noGrp="1" noChangeArrowheads="1"/>
          </p:cNvSpPr>
          <p:nvPr>
            <p:ph type="title"/>
          </p:nvPr>
        </p:nvSpPr>
        <p:spPr>
          <a:xfrm>
            <a:off x="1600200" y="152404"/>
            <a:ext cx="5943600" cy="533400"/>
          </a:xfrm>
        </p:spPr>
        <p:txBody>
          <a:bodyPr/>
          <a:lstStyle/>
          <a:p>
            <a:pPr eaLnBrk="1" hangingPunct="1"/>
            <a:r>
              <a:rPr lang="da-DK">
                <a:solidFill>
                  <a:srgbClr val="FFFFFF"/>
                </a:solidFill>
              </a:rPr>
              <a:t>Andromeda galaksen</a:t>
            </a:r>
            <a:endParaRPr lang="da-DK" b="1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39756" y="704088"/>
            <a:ext cx="2595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6819"/>
            <a:r>
              <a:rPr lang="en-US" sz="2400" dirty="0" smtClean="0">
                <a:solidFill>
                  <a:srgbClr val="FFFFFF"/>
                </a:solidFill>
                <a:latin typeface="Times New Roman"/>
              </a:rPr>
              <a:t>2,4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</a:rPr>
              <a:t>millioner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</a:rPr>
              <a:t>lysår</a:t>
            </a:r>
            <a:endParaRPr lang="en-US" sz="2400" dirty="0">
              <a:solidFill>
                <a:srgbClr val="FFFFFF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68963" name="Content Placeholder 3" descr="M31_andromeda_H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4268" r="-14268"/>
          <a:stretch>
            <a:fillRect/>
          </a:stretch>
        </p:blipFill>
        <p:spPr>
          <a:xfrm>
            <a:off x="-1219200" y="381000"/>
            <a:ext cx="11582400" cy="6132513"/>
          </a:xfrm>
        </p:spPr>
      </p:pic>
    </p:spTree>
    <p:extLst>
      <p:ext uri="{BB962C8B-B14F-4D97-AF65-F5344CB8AC3E}">
        <p14:creationId xmlns:p14="http://schemas.microsoft.com/office/powerpoint/2010/main" val="3323903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3429000" cy="4572000"/>
          </a:xfrm>
        </p:spPr>
        <p:txBody>
          <a:bodyPr/>
          <a:lstStyle/>
          <a:p>
            <a:r>
              <a:rPr lang="da-DK">
                <a:solidFill>
                  <a:srgbClr val="FFFF00"/>
                </a:solidFill>
                <a:latin typeface="Arial" charset="0"/>
              </a:rPr>
              <a:t>Hubble Ultra Deep Field:</a:t>
            </a:r>
            <a:br>
              <a:rPr lang="da-DK">
                <a:solidFill>
                  <a:srgbClr val="FFFF00"/>
                </a:solidFill>
                <a:latin typeface="Arial" charset="0"/>
              </a:rPr>
            </a:br>
            <a:r>
              <a:rPr lang="da-DK">
                <a:solidFill>
                  <a:srgbClr val="FFFF00"/>
                </a:solidFill>
                <a:latin typeface="Arial" charset="0"/>
              </a:rPr>
              <a:t> </a:t>
            </a:r>
            <a:r>
              <a:rPr lang="da-DK" sz="3600">
                <a:solidFill>
                  <a:schemeClr val="bg1"/>
                </a:solidFill>
                <a:latin typeface="Arial" charset="0"/>
              </a:rPr>
              <a:t>11 døgns eksponeringstid</a:t>
            </a:r>
            <a:br>
              <a:rPr lang="da-DK" sz="3600">
                <a:solidFill>
                  <a:schemeClr val="bg1"/>
                </a:solidFill>
                <a:latin typeface="Arial" charset="0"/>
              </a:rPr>
            </a:br>
            <a:r>
              <a:rPr lang="da-DK" sz="3600">
                <a:solidFill>
                  <a:schemeClr val="bg1"/>
                </a:solidFill>
                <a:latin typeface="Arial" charset="0"/>
              </a:rPr>
              <a:t/>
            </a:r>
            <a:br>
              <a:rPr lang="da-DK" sz="3600">
                <a:solidFill>
                  <a:schemeClr val="bg1"/>
                </a:solidFill>
                <a:latin typeface="Arial" charset="0"/>
              </a:rPr>
            </a:br>
            <a:r>
              <a:rPr lang="da-DK" sz="3600">
                <a:solidFill>
                  <a:schemeClr val="bg1"/>
                </a:solidFill>
                <a:latin typeface="Arial" charset="0"/>
              </a:rPr>
              <a:t>en tidsmaskine!</a:t>
            </a:r>
          </a:p>
        </p:txBody>
      </p:sp>
      <p:pic>
        <p:nvPicPr>
          <p:cNvPr id="43011" name="Picture 3" descr="http://imgsrc.hubblesite.org/hu/db/2004/07/images/k/formats/large_we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32283" y="39696"/>
            <a:ext cx="4835525" cy="6778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da-DK">
                <a:solidFill>
                  <a:schemeClr val="accent2"/>
                </a:solidFill>
                <a:ea typeface="ＭＳ Ｐゴシック" pitchFamily="1" charset="-128"/>
                <a:cs typeface="ＭＳ Ｐゴシック" pitchFamily="1" charset="-128"/>
              </a:rPr>
              <a:t>Min Forskning = Stjernestøv</a:t>
            </a:r>
          </a:p>
        </p:txBody>
      </p:sp>
      <p:pic>
        <p:nvPicPr>
          <p:cNvPr id="130051" name="Picture 3" descr="galaxywithDu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0"/>
            <a:ext cx="8001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026" descr="C:\Documents and Settings\KP\Dokumenter\Talks\hud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sp>
        <p:nvSpPr>
          <p:cNvPr id="44035" name="Rectangle 1027"/>
          <p:cNvSpPr>
            <a:spLocks noGrp="1" noChangeArrowheads="1"/>
          </p:cNvSpPr>
          <p:nvPr>
            <p:ph type="title"/>
          </p:nvPr>
        </p:nvSpPr>
        <p:spPr>
          <a:xfrm>
            <a:off x="685800" y="954066"/>
            <a:ext cx="7772400" cy="1143000"/>
          </a:xfrm>
        </p:spPr>
        <p:txBody>
          <a:bodyPr/>
          <a:lstStyle/>
          <a:p>
            <a:r>
              <a:rPr lang="da-DK" dirty="0" err="1">
                <a:solidFill>
                  <a:schemeClr val="accent2"/>
                </a:solidFill>
                <a:latin typeface="Arial" charset="0"/>
              </a:rPr>
              <a:t>Hubble</a:t>
            </a:r>
            <a:r>
              <a:rPr lang="da-DK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da-DK" dirty="0" err="1">
                <a:solidFill>
                  <a:schemeClr val="accent2"/>
                </a:solidFill>
                <a:latin typeface="Arial" charset="0"/>
              </a:rPr>
              <a:t>Ultra</a:t>
            </a:r>
            <a:r>
              <a:rPr lang="da-DK" dirty="0">
                <a:solidFill>
                  <a:schemeClr val="accent2"/>
                </a:solidFill>
                <a:latin typeface="Arial" charset="0"/>
              </a:rPr>
              <a:t> Deep Field:</a:t>
            </a:r>
            <a:r>
              <a:rPr lang="da-DK" dirty="0" smtClean="0">
                <a:solidFill>
                  <a:schemeClr val="accent2"/>
                </a:solidFill>
                <a:latin typeface="Arial" charset="0"/>
              </a:rPr>
              <a:t/>
            </a:r>
            <a:br>
              <a:rPr lang="da-DK" dirty="0" smtClean="0">
                <a:solidFill>
                  <a:schemeClr val="accent2"/>
                </a:solidFill>
                <a:latin typeface="Arial" charset="0"/>
              </a:rPr>
            </a:br>
            <a:endParaRPr lang="da-DK" dirty="0">
              <a:solidFill>
                <a:schemeClr val="accent2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930" y="265660"/>
            <a:ext cx="9154046" cy="650974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SMOS_Herschel-rgb_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41459"/>
            <a:ext cx="9144000" cy="95219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6096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solidFill>
                  <a:srgbClr val="FFFFFF"/>
                </a:solidFill>
              </a:rPr>
              <a:t>Herschels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infrarøde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observationer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af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fjerne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galakser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87555" y="-143104"/>
            <a:ext cx="1466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  <a:latin typeface="Calibri"/>
              </a:rPr>
              <a:t>Infrarød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1645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SMOS_Herschel_Hubble-Keck-annot_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0"/>
            <a:ext cx="661167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12757" y="89440"/>
            <a:ext cx="1466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  <a:latin typeface="Calibri"/>
              </a:rPr>
              <a:t>Infrarød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79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eeking_out_starburst_galaxies.jpg"/>
          <p:cNvPicPr>
            <a:picLocks noGrp="1" noChangeAspect="1"/>
          </p:cNvPicPr>
          <p:nvPr>
            <p:ph idx="1"/>
          </p:nvPr>
        </p:nvPicPr>
        <p:blipFill>
          <a:blip r:embed="rId2"/>
          <a:srcRect t="-1593" b="-1593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7941213" y="178880"/>
            <a:ext cx="1466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  <a:latin typeface="Calibri"/>
              </a:rPr>
              <a:t>Infrarød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CMB_Timeline1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620836" y="-603250"/>
            <a:ext cx="12066588" cy="869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6"/>
          <p:cNvSpPr>
            <a:spLocks noChangeArrowheads="1"/>
          </p:cNvSpPr>
          <p:nvPr/>
        </p:nvSpPr>
        <p:spPr bwMode="auto">
          <a:xfrm>
            <a:off x="8172458" y="3068638"/>
            <a:ext cx="720725" cy="36036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lIns="91360" tIns="45682" rIns="91360" bIns="45682" anchor="ctr">
            <a:prstTxWarp prst="textNoShape">
              <a:avLst/>
            </a:prstTxWarp>
          </a:bodyPr>
          <a:lstStyle/>
          <a:p>
            <a:pPr defTabSz="456819"/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  <a:noFill/>
          <a:ln>
            <a:solidFill>
              <a:schemeClr val="bg1"/>
            </a:solidFill>
          </a:ln>
        </p:spPr>
        <p:txBody>
          <a:bodyPr/>
          <a:lstStyle/>
          <a:p>
            <a:pPr eaLnBrk="1" hangingPunct="1"/>
            <a:r>
              <a:rPr lang="da-DK">
                <a:solidFill>
                  <a:schemeClr val="bg1"/>
                </a:solidFill>
              </a:rPr>
              <a:t>Støvets betydning</a:t>
            </a:r>
            <a:endParaRPr lang="da-DK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4036" name="Picture 4" descr="interstellar_medi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990600"/>
            <a:ext cx="7467600" cy="563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f3.pdf"/>
          <p:cNvPicPr/>
          <p:nvPr/>
        </p:nvPicPr>
        <p:blipFill>
          <a:blip r:embed="rId2">
            <a:extLst/>
          </a:blip>
          <a:srcRect l="73" t="503" r="73" b="503"/>
          <a:stretch>
            <a:fillRect/>
          </a:stretch>
        </p:blipFill>
        <p:spPr>
          <a:xfrm>
            <a:off x="568347" y="1785649"/>
            <a:ext cx="8007254" cy="19187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HST_ALMA_image.jpg"/>
          <p:cNvPicPr/>
          <p:nvPr/>
        </p:nvPicPr>
        <p:blipFill>
          <a:blip r:embed="rId3">
            <a:extLst/>
          </a:blip>
          <a:srcRect t="2315" b="2315"/>
          <a:stretch>
            <a:fillRect/>
          </a:stretch>
        </p:blipFill>
        <p:spPr>
          <a:xfrm>
            <a:off x="0" y="0"/>
            <a:ext cx="9144000" cy="5331023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Shape 111"/>
          <p:cNvSpPr>
            <a:spLocks noGrp="1"/>
          </p:cNvSpPr>
          <p:nvPr>
            <p:ph type="title"/>
          </p:nvPr>
        </p:nvSpPr>
        <p:spPr>
          <a:xfrm>
            <a:off x="218096" y="5473899"/>
            <a:ext cx="7825802" cy="1196578"/>
          </a:xfrm>
          <a:prstGeom prst="rect">
            <a:avLst/>
          </a:prstGeom>
        </p:spPr>
        <p:txBody>
          <a:bodyPr/>
          <a:lstStyle/>
          <a:p>
            <a:pPr lvl="0" algn="l">
              <a:defRPr sz="1800"/>
            </a:pPr>
            <a:r>
              <a:rPr sz="3000" dirty="0"/>
              <a:t>ALMA </a:t>
            </a:r>
            <a:r>
              <a:rPr lang="da-DK" sz="3000" dirty="0" smtClean="0"/>
              <a:t>and VLT </a:t>
            </a:r>
            <a:r>
              <a:rPr sz="3000" dirty="0" smtClean="0"/>
              <a:t>observations </a:t>
            </a:r>
            <a:r>
              <a:rPr sz="3000" dirty="0"/>
              <a:t>of the </a:t>
            </a:r>
            <a:r>
              <a:rPr sz="3000" dirty="0" smtClean="0"/>
              <a:t>cluster</a:t>
            </a:r>
            <a:r>
              <a:rPr lang="da-DK" sz="3000" dirty="0" smtClean="0"/>
              <a:t> </a:t>
            </a:r>
            <a:r>
              <a:rPr lang="da-DK" sz="3000" dirty="0" err="1" smtClean="0"/>
              <a:t>lensed</a:t>
            </a:r>
            <a:r>
              <a:rPr lang="da-DK" sz="3000" dirty="0" smtClean="0"/>
              <a:t> </a:t>
            </a:r>
            <a:r>
              <a:rPr lang="da-DK" sz="3000" dirty="0" err="1" smtClean="0"/>
              <a:t>dust</a:t>
            </a:r>
            <a:r>
              <a:rPr lang="da-DK" sz="3000" dirty="0" smtClean="0"/>
              <a:t> </a:t>
            </a:r>
            <a:r>
              <a:rPr lang="da-DK" sz="3000" dirty="0" err="1" smtClean="0"/>
              <a:t>galaxy</a:t>
            </a:r>
            <a:r>
              <a:rPr lang="da-DK" sz="3000" dirty="0" smtClean="0"/>
              <a:t> at z=7.4. </a:t>
            </a:r>
            <a:r>
              <a:rPr lang="da-DK" sz="3000" dirty="0" err="1" smtClean="0"/>
              <a:t>Dust</a:t>
            </a:r>
            <a:r>
              <a:rPr lang="da-DK" sz="3000" dirty="0" smtClean="0"/>
              <a:t> </a:t>
            </a:r>
            <a:r>
              <a:rPr lang="da-DK" sz="3000" dirty="0" err="1" smtClean="0"/>
              <a:t>mass</a:t>
            </a:r>
            <a:r>
              <a:rPr lang="da-DK" sz="3000" dirty="0" smtClean="0"/>
              <a:t> 4x10</a:t>
            </a:r>
            <a:r>
              <a:rPr lang="da-DK" sz="3000" baseline="30000" dirty="0" smtClean="0"/>
              <a:t>7 </a:t>
            </a:r>
            <a:r>
              <a:rPr lang="da-DK" sz="3000" dirty="0" err="1" smtClean="0"/>
              <a:t>M</a:t>
            </a:r>
            <a:r>
              <a:rPr lang="da-DK" sz="3000" baseline="-25000" dirty="0" err="1" smtClean="0"/>
              <a:t>sun</a:t>
            </a:r>
            <a:endParaRPr sz="3000" baseline="-25000" dirty="0"/>
          </a:p>
        </p:txBody>
      </p:sp>
      <p:sp>
        <p:nvSpPr>
          <p:cNvPr id="112" name="Shape 112"/>
          <p:cNvSpPr>
            <a:spLocks noGrp="1"/>
          </p:cNvSpPr>
          <p:nvPr>
            <p:ph type="body" idx="1"/>
          </p:nvPr>
        </p:nvSpPr>
        <p:spPr>
          <a:xfrm>
            <a:off x="7120195" y="6379425"/>
            <a:ext cx="1880929" cy="357188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da-DK" sz="1800" dirty="0" smtClean="0">
                <a:solidFill>
                  <a:schemeClr val="tx1"/>
                </a:solidFill>
              </a:rPr>
              <a:t>Watson et al. 2015</a:t>
            </a:r>
            <a:r>
              <a:rPr sz="1800" dirty="0"/>
              <a:t> GHz</a:t>
            </a:r>
          </a:p>
        </p:txBody>
      </p:sp>
    </p:spTree>
    <p:extLst>
      <p:ext uri="{BB962C8B-B14F-4D97-AF65-F5344CB8AC3E}">
        <p14:creationId xmlns:p14="http://schemas.microsoft.com/office/powerpoint/2010/main" val="104898979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1000" fill="hold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da-DK"/>
              <a:t>Afslutning</a:t>
            </a:r>
          </a:p>
        </p:txBody>
      </p:sp>
      <p:pic>
        <p:nvPicPr>
          <p:cNvPr id="72707" name="Picture 3" descr="astrobiology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15925"/>
            <a:ext cx="9144000" cy="602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0-09-01 at 10.36.5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60"/>
            <a:ext cx="9143999" cy="11076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350"/>
            <a:ext cx="8229600" cy="1143000"/>
          </a:xfrm>
        </p:spPr>
        <p:txBody>
          <a:bodyPr>
            <a:norm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Kosmisk baggrund stråling</a:t>
            </a:r>
            <a:endParaRPr lang="da-DK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figure1.jpg"/>
          <p:cNvPicPr>
            <a:picLocks noGrp="1" noChangeAspect="1"/>
          </p:cNvPicPr>
          <p:nvPr>
            <p:ph idx="1"/>
          </p:nvPr>
        </p:nvPicPr>
        <p:blipFill>
          <a:blip r:embed="rId4"/>
          <a:srcRect l="-16278" r="-16278"/>
          <a:stretch>
            <a:fillRect/>
          </a:stretch>
        </p:blipFill>
        <p:spPr>
          <a:xfrm>
            <a:off x="-148263" y="1369017"/>
            <a:ext cx="9255425" cy="5090127"/>
          </a:xfrm>
        </p:spPr>
      </p:pic>
      <p:sp>
        <p:nvSpPr>
          <p:cNvPr id="5" name="TextBox 4"/>
          <p:cNvSpPr txBox="1"/>
          <p:nvPr/>
        </p:nvSpPr>
        <p:spPr>
          <a:xfrm>
            <a:off x="6876878" y="6459144"/>
            <a:ext cx="2230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>
                <a:solidFill>
                  <a:prstClr val="black"/>
                </a:solidFill>
                <a:latin typeface="Calibri"/>
              </a:rPr>
              <a:t>Hauser</a:t>
            </a:r>
            <a:r>
              <a:rPr lang="da-DK" dirty="0" smtClean="0">
                <a:solidFill>
                  <a:prstClr val="black"/>
                </a:solidFill>
                <a:latin typeface="Calibri"/>
              </a:rPr>
              <a:t> &amp; </a:t>
            </a:r>
            <a:r>
              <a:rPr lang="da-DK" dirty="0" err="1" smtClean="0">
                <a:solidFill>
                  <a:prstClr val="black"/>
                </a:solidFill>
                <a:latin typeface="Calibri"/>
              </a:rPr>
              <a:t>Dwek</a:t>
            </a:r>
            <a:r>
              <a:rPr lang="da-DK" dirty="0" smtClean="0">
                <a:solidFill>
                  <a:prstClr val="black"/>
                </a:solidFill>
                <a:latin typeface="Calibri"/>
              </a:rPr>
              <a:t> 2001 </a:t>
            </a:r>
            <a:endParaRPr lang="da-DK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rot="5400000">
            <a:off x="5537105" y="3911112"/>
            <a:ext cx="573113" cy="158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529378" y="4104720"/>
            <a:ext cx="758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solidFill>
                  <a:srgbClr val="FF0000"/>
                </a:solidFill>
                <a:latin typeface="Calibri"/>
              </a:rPr>
              <a:t>Støv</a:t>
            </a:r>
            <a:endParaRPr lang="da-DK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7003" y="3681563"/>
            <a:ext cx="633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Flux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68800" y="5971680"/>
            <a:ext cx="3258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Wavelength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96424" y="2244845"/>
            <a:ext cx="1000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gamma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66509" y="2283325"/>
            <a:ext cx="795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X-ray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54361" y="2283325"/>
            <a:ext cx="808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optical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29376" y="2283324"/>
            <a:ext cx="461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IR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29376" y="1911323"/>
            <a:ext cx="1347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microwave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73806" y="2270495"/>
            <a:ext cx="808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radio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1"/>
          <p:cNvSpPr>
            <a:spLocks/>
          </p:cNvSpPr>
          <p:nvPr/>
        </p:nvSpPr>
        <p:spPr bwMode="auto">
          <a:xfrm>
            <a:off x="0" y="368300"/>
            <a:ext cx="91440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914400" fontAlgn="base">
              <a:spcBef>
                <a:spcPts val="2150"/>
              </a:spcBef>
              <a:spcAft>
                <a:spcPct val="0"/>
              </a:spcAft>
            </a:pPr>
            <a:r>
              <a:rPr lang="en-US" sz="2800" dirty="0" err="1" smtClean="0">
                <a:solidFill>
                  <a:srgbClr val="FFFFFF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rPr>
              <a:t>Mængden</a:t>
            </a:r>
            <a:r>
              <a:rPr lang="en-US" sz="2800" dirty="0" smtClean="0">
                <a:solidFill>
                  <a:srgbClr val="FFFFFF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rPr>
              <a:t>af</a:t>
            </a:r>
            <a:r>
              <a:rPr lang="en-US" sz="2800" dirty="0" smtClean="0">
                <a:solidFill>
                  <a:srgbClr val="FFFFFF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rPr>
              <a:t>lys</a:t>
            </a:r>
            <a:r>
              <a:rPr lang="en-US" sz="2800" dirty="0" smtClean="0">
                <a:solidFill>
                  <a:srgbClr val="FFFFFF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rPr>
              <a:t>fra</a:t>
            </a:r>
            <a:r>
              <a:rPr lang="en-US" sz="2800" dirty="0" smtClean="0">
                <a:solidFill>
                  <a:srgbClr val="FFFFFF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rPr>
              <a:t>stjernerne</a:t>
            </a:r>
            <a:r>
              <a:rPr lang="en-US" sz="2800" dirty="0" smtClean="0">
                <a:solidFill>
                  <a:srgbClr val="FFFFFF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rPr>
              <a:t> = </a:t>
            </a:r>
            <a:r>
              <a:rPr lang="en-US" sz="2800" dirty="0" err="1" smtClean="0">
                <a:solidFill>
                  <a:srgbClr val="FFFFFF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rPr>
              <a:t>mængden</a:t>
            </a:r>
            <a:r>
              <a:rPr lang="en-US" sz="2800" dirty="0" smtClean="0">
                <a:solidFill>
                  <a:srgbClr val="FFFFFF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rPr>
              <a:t>af</a:t>
            </a:r>
            <a:r>
              <a:rPr lang="en-US" sz="2800" dirty="0" smtClean="0">
                <a:solidFill>
                  <a:srgbClr val="FFFFFF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rPr>
              <a:t>lys</a:t>
            </a:r>
            <a:r>
              <a:rPr lang="en-US" sz="2800" dirty="0" smtClean="0">
                <a:solidFill>
                  <a:srgbClr val="FFFFFF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rPr>
              <a:t>fra</a:t>
            </a:r>
            <a:r>
              <a:rPr lang="en-US" sz="2800" dirty="0" smtClean="0">
                <a:solidFill>
                  <a:srgbClr val="FFFFFF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rPr>
              <a:t>støvet</a:t>
            </a:r>
            <a:endParaRPr lang="en-US" sz="2800" dirty="0" smtClean="0">
              <a:solidFill>
                <a:srgbClr val="FFFFFF"/>
              </a:solidFill>
              <a:latin typeface="Gill Sans" charset="0"/>
              <a:ea typeface="ＭＳ Ｐゴシック" charset="0"/>
              <a:cs typeface="ＭＳ Ｐゴシック" charset="0"/>
              <a:sym typeface="Gill Sans" charset="0"/>
            </a:endParaRPr>
          </a:p>
        </p:txBody>
      </p:sp>
      <p:pic>
        <p:nvPicPr>
          <p:cNvPr id="115714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66800"/>
            <a:ext cx="7315200" cy="557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04654" y="1423868"/>
            <a:ext cx="1103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3A65CA"/>
                </a:solidFill>
                <a:latin typeface="Gill Sans"/>
              </a:rPr>
              <a:t>optisk</a:t>
            </a:r>
            <a:endParaRPr lang="en-US" dirty="0">
              <a:solidFill>
                <a:srgbClr val="3A65CA"/>
              </a:solidFill>
              <a:latin typeface="Gill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24111" y="1434016"/>
            <a:ext cx="1757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Gill Sans"/>
              </a:rPr>
              <a:t>infrarød</a:t>
            </a:r>
            <a:endParaRPr lang="en-US" dirty="0">
              <a:solidFill>
                <a:srgbClr val="FF0000"/>
              </a:solidFill>
              <a:latin typeface="Gill San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2" y="-76198"/>
            <a:ext cx="5486400" cy="1066800"/>
          </a:xfrm>
        </p:spPr>
        <p:txBody>
          <a:bodyPr/>
          <a:lstStyle/>
          <a:p>
            <a:pPr eaLnBrk="1" hangingPunct="1"/>
            <a:r>
              <a:rPr lang="da-DK" dirty="0" smtClean="0">
                <a:solidFill>
                  <a:schemeClr val="bg1"/>
                </a:solidFill>
              </a:rPr>
              <a:t>Astronomi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2" y="5105400"/>
            <a:ext cx="8229600" cy="16002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None/>
            </a:pPr>
            <a:r>
              <a:rPr lang="da-DK" dirty="0" smtClean="0"/>
              <a:t>    </a:t>
            </a:r>
            <a:r>
              <a:rPr lang="da-DK" dirty="0" smtClean="0">
                <a:solidFill>
                  <a:srgbClr val="FFFFFF"/>
                </a:solidFill>
              </a:rPr>
              <a:t>Astronomer </a:t>
            </a:r>
            <a:r>
              <a:rPr lang="da-DK" dirty="0">
                <a:solidFill>
                  <a:srgbClr val="FFFFFF"/>
                </a:solidFill>
              </a:rPr>
              <a:t>arbejder med at undersøge og forstå universet. Arbejdsredskaber er kikkerter, satellitter og computere.</a:t>
            </a:r>
          </a:p>
        </p:txBody>
      </p:sp>
      <p:pic>
        <p:nvPicPr>
          <p:cNvPr id="16388" name="Picture 4" descr="hubbleoverearth_1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1" y="1763558"/>
            <a:ext cx="2514600" cy="2732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LaPalm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990600"/>
            <a:ext cx="6279944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991600" cy="762000"/>
          </a:xfrm>
        </p:spPr>
        <p:txBody>
          <a:bodyPr/>
          <a:lstStyle/>
          <a:p>
            <a:pPr eaLnBrk="1" hangingPunct="1"/>
            <a:r>
              <a:rPr lang="da-DK" sz="4000" dirty="0">
                <a:solidFill>
                  <a:srgbClr val="FFFFFF"/>
                </a:solidFill>
              </a:rPr>
              <a:t>Jordens atmosfæres gennemsigtighed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52580" name="Picture 4" descr="electromagneticspectrumatmosphe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914408"/>
            <a:ext cx="8610600" cy="576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dk1p54_dom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676" y="3286602"/>
            <a:ext cx="495926" cy="724687"/>
          </a:xfrm>
          <a:prstGeom prst="rect">
            <a:avLst/>
          </a:prstGeom>
        </p:spPr>
      </p:pic>
      <p:pic>
        <p:nvPicPr>
          <p:cNvPr id="6" name="Picture 5" descr="dk1p54_dom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797" y="2195069"/>
            <a:ext cx="495926" cy="724687"/>
          </a:xfrm>
          <a:prstGeom prst="rect">
            <a:avLst/>
          </a:prstGeom>
        </p:spPr>
      </p:pic>
      <p:pic>
        <p:nvPicPr>
          <p:cNvPr id="3" name="Picture 2" descr="Parkes_radio_telescop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753" y="3353246"/>
            <a:ext cx="1016879" cy="666621"/>
          </a:xfrm>
          <a:prstGeom prst="rect">
            <a:avLst/>
          </a:prstGeom>
        </p:spPr>
      </p:pic>
      <p:pic>
        <p:nvPicPr>
          <p:cNvPr id="4" name="Picture 3" descr="xmm-newton_ok50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718" y="1235851"/>
            <a:ext cx="956751" cy="610407"/>
          </a:xfrm>
          <a:prstGeom prst="rect">
            <a:avLst/>
          </a:prstGeom>
        </p:spPr>
      </p:pic>
      <p:pic>
        <p:nvPicPr>
          <p:cNvPr id="5" name="Picture 4" descr="herschel_space_observatory_larg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67" y="1235851"/>
            <a:ext cx="968900" cy="5979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aglene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863477" y="3074745"/>
            <a:ext cx="1590842" cy="110957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0" tIns="45682" rIns="91360" bIns="45682" rtlCol="0" anchor="ctr"/>
          <a:lstStyle/>
          <a:p>
            <a:pPr algn="ctr" defTabSz="45681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94725" y="189923"/>
            <a:ext cx="1376867" cy="369332"/>
          </a:xfrm>
          <a:prstGeom prst="rect">
            <a:avLst/>
          </a:prstGeom>
          <a:noFill/>
        </p:spPr>
        <p:txBody>
          <a:bodyPr wrap="square" lIns="91360" tIns="45682" rIns="91360" bIns="45682" rtlCol="0">
            <a:spAutoFit/>
          </a:bodyPr>
          <a:lstStyle/>
          <a:p>
            <a:pPr defTabSz="456819"/>
            <a:r>
              <a:rPr lang="en-US" dirty="0" err="1" smtClean="0">
                <a:solidFill>
                  <a:srgbClr val="FFFFFF"/>
                </a:solidFill>
                <a:latin typeface="Calibri"/>
              </a:rPr>
              <a:t>Ørnetågen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7565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s-2015-01-c-xlarge_web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843" r="-44843"/>
          <a:stretch>
            <a:fillRect/>
          </a:stretch>
        </p:blipFill>
        <p:spPr>
          <a:xfrm>
            <a:off x="-1610779" y="0"/>
            <a:ext cx="12493508" cy="6870948"/>
          </a:xfrm>
        </p:spPr>
      </p:pic>
      <p:sp>
        <p:nvSpPr>
          <p:cNvPr id="5" name="TextBox 4"/>
          <p:cNvSpPr txBox="1"/>
          <p:nvPr/>
        </p:nvSpPr>
        <p:spPr>
          <a:xfrm>
            <a:off x="5936042" y="103382"/>
            <a:ext cx="1934378" cy="369255"/>
          </a:xfrm>
          <a:prstGeom prst="rect">
            <a:avLst/>
          </a:prstGeom>
          <a:noFill/>
        </p:spPr>
        <p:txBody>
          <a:bodyPr wrap="square" lIns="91360" tIns="45682" rIns="91360" bIns="45682" rtlCol="0">
            <a:spAutoFit/>
          </a:bodyPr>
          <a:lstStyle/>
          <a:p>
            <a:pPr defTabSz="456819"/>
            <a:r>
              <a:rPr lang="en-US" dirty="0">
                <a:solidFill>
                  <a:srgbClr val="FFFFFF"/>
                </a:solidFill>
                <a:latin typeface="Calibri"/>
              </a:rPr>
              <a:t>M16 </a:t>
            </a:r>
            <a:r>
              <a:rPr lang="en-US" dirty="0" err="1" smtClean="0">
                <a:solidFill>
                  <a:srgbClr val="FFFFFF"/>
                </a:solidFill>
                <a:latin typeface="Calibri"/>
              </a:rPr>
              <a:t>i</a:t>
            </a:r>
            <a:r>
              <a:rPr lang="en-US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Calibri"/>
              </a:rPr>
              <a:t>synligt</a:t>
            </a:r>
            <a:r>
              <a:rPr lang="en-US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Calibri"/>
              </a:rPr>
              <a:t>lys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50772" y="2775352"/>
            <a:ext cx="188132" cy="12543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0" tIns="45682" rIns="91360" bIns="45682" rtlCol="0" anchor="ctr"/>
          <a:lstStyle/>
          <a:p>
            <a:pPr algn="ctr" defTabSz="456819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1623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s-2015-01-g-large_web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233" r="-35233"/>
          <a:stretch>
            <a:fillRect/>
          </a:stretch>
        </p:blipFill>
        <p:spPr>
          <a:xfrm>
            <a:off x="-1608053" y="0"/>
            <a:ext cx="12469965" cy="6858000"/>
          </a:xfrm>
        </p:spPr>
      </p:pic>
      <p:sp>
        <p:nvSpPr>
          <p:cNvPr id="5" name="TextBox 4"/>
          <p:cNvSpPr txBox="1"/>
          <p:nvPr/>
        </p:nvSpPr>
        <p:spPr>
          <a:xfrm>
            <a:off x="6068933" y="67886"/>
            <a:ext cx="2200170" cy="369255"/>
          </a:xfrm>
          <a:prstGeom prst="rect">
            <a:avLst/>
          </a:prstGeom>
          <a:noFill/>
        </p:spPr>
        <p:txBody>
          <a:bodyPr wrap="square" lIns="91360" tIns="45682" rIns="91360" bIns="45682" rtlCol="0">
            <a:spAutoFit/>
          </a:bodyPr>
          <a:lstStyle/>
          <a:p>
            <a:pPr defTabSz="456819"/>
            <a:r>
              <a:rPr lang="en-US" dirty="0">
                <a:solidFill>
                  <a:srgbClr val="FFFFFF"/>
                </a:solidFill>
                <a:latin typeface="Calibri"/>
              </a:rPr>
              <a:t>M16 </a:t>
            </a:r>
            <a:r>
              <a:rPr lang="en-US" dirty="0" err="1" smtClean="0">
                <a:solidFill>
                  <a:srgbClr val="FFFFFF"/>
                </a:solidFill>
                <a:latin typeface="Calibri"/>
              </a:rPr>
              <a:t>i</a:t>
            </a:r>
            <a:r>
              <a:rPr lang="en-US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Calibri"/>
              </a:rPr>
              <a:t>infrarødt</a:t>
            </a:r>
            <a:r>
              <a:rPr lang="en-US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Calibri"/>
              </a:rPr>
              <a:t>lys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3098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heme/theme1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5_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7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8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RF">
  <a:themeElements>
    <a:clrScheme name="TRF 3">
      <a:dk1>
        <a:srgbClr val="000000"/>
      </a:dk1>
      <a:lt1>
        <a:srgbClr val="FFFFFF"/>
      </a:lt1>
      <a:dk2>
        <a:srgbClr val="000000"/>
      </a:dk2>
      <a:lt2>
        <a:srgbClr val="5F5F5F"/>
      </a:lt2>
      <a:accent1>
        <a:srgbClr val="EAEAEA"/>
      </a:accent1>
      <a:accent2>
        <a:srgbClr val="808080"/>
      </a:accent2>
      <a:accent3>
        <a:srgbClr val="FFFFFF"/>
      </a:accent3>
      <a:accent4>
        <a:srgbClr val="000000"/>
      </a:accent4>
      <a:accent5>
        <a:srgbClr val="F3F3F3"/>
      </a:accent5>
      <a:accent6>
        <a:srgbClr val="737373"/>
      </a:accent6>
      <a:hlink>
        <a:srgbClr val="4D4D4D"/>
      </a:hlink>
      <a:folHlink>
        <a:srgbClr val="C0C0C0"/>
      </a:folHlink>
    </a:clrScheme>
    <a:fontScheme name="TRF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>
            <a:alpha val="28000"/>
          </a:schemeClr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>
            <a:alpha val="28000"/>
          </a:schemeClr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TRF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F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F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F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F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F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F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ullet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AAAAAA"/>
      </a:accent3>
      <a:accent4>
        <a:srgbClr val="DADADA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A65CA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imes" charset="0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A65CA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imes" charset="0"/>
            <a:sym typeface="Time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itle &amp; Subtitl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3A65CA"/>
      </a:accent1>
      <a:accent2>
        <a:srgbClr val="333399"/>
      </a:accent2>
      <a:accent3>
        <a:srgbClr val="AAAAAA"/>
      </a:accent3>
      <a:accent4>
        <a:srgbClr val="DADADA"/>
      </a:accent4>
      <a:accent5>
        <a:srgbClr val="AEB8E1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A65CA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imes" charset="0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A65CA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imes" charset="0"/>
            <a:sym typeface="Time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Title &amp; Bullet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3A65CA"/>
      </a:accent1>
      <a:accent2>
        <a:srgbClr val="333399"/>
      </a:accent2>
      <a:accent3>
        <a:srgbClr val="AAAAAA"/>
      </a:accent3>
      <a:accent4>
        <a:srgbClr val="DADADA"/>
      </a:accent4>
      <a:accent5>
        <a:srgbClr val="AEB8E1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A65CA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imes" charset="0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A65CA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imes" charset="0"/>
            <a:sym typeface="Time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2251</TotalTime>
  <Words>455</Words>
  <Application>Microsoft Macintosh PowerPoint</Application>
  <PresentationFormat>On-screen Show (4:3)</PresentationFormat>
  <Paragraphs>64</Paragraphs>
  <Slides>28</Slides>
  <Notes>14</Notes>
  <HiddenSlides>0</HiddenSlides>
  <MMClips>1</MMClips>
  <ScaleCrop>false</ScaleCrop>
  <HeadingPairs>
    <vt:vector size="4" baseType="variant">
      <vt:variant>
        <vt:lpstr>Theme</vt:lpstr>
      </vt:variant>
      <vt:variant>
        <vt:i4>17</vt:i4>
      </vt:variant>
      <vt:variant>
        <vt:lpstr>Slide Titles</vt:lpstr>
      </vt:variant>
      <vt:variant>
        <vt:i4>28</vt:i4>
      </vt:variant>
    </vt:vector>
  </HeadingPairs>
  <TitlesOfParts>
    <vt:vector size="45" baseType="lpstr">
      <vt:lpstr>Standarddesign</vt:lpstr>
      <vt:lpstr>TRF</vt:lpstr>
      <vt:lpstr>1_Standarddesign</vt:lpstr>
      <vt:lpstr>1_Bullets</vt:lpstr>
      <vt:lpstr>Title &amp; Subtitle</vt:lpstr>
      <vt:lpstr>6_Office Theme</vt:lpstr>
      <vt:lpstr>Title &amp; Bullets</vt:lpstr>
      <vt:lpstr>2_Office Theme</vt:lpstr>
      <vt:lpstr>4_Office Theme</vt:lpstr>
      <vt:lpstr>5_Blank Presentation</vt:lpstr>
      <vt:lpstr>6_Blank Presentation</vt:lpstr>
      <vt:lpstr>8_Office Theme</vt:lpstr>
      <vt:lpstr>5_Standarddesign</vt:lpstr>
      <vt:lpstr>7_Blank Presentation</vt:lpstr>
      <vt:lpstr>8_Blank Presentation</vt:lpstr>
      <vt:lpstr>9_Office Theme</vt:lpstr>
      <vt:lpstr>12_Office Theme</vt:lpstr>
      <vt:lpstr>Kosmisk Støv</vt:lpstr>
      <vt:lpstr>Min Forskning = Stjernestøv</vt:lpstr>
      <vt:lpstr>Kosmisk baggrund stråling</vt:lpstr>
      <vt:lpstr>PowerPoint Presentation</vt:lpstr>
      <vt:lpstr>Astronomi</vt:lpstr>
      <vt:lpstr>Jordens atmosfæres gennemsigtighed</vt:lpstr>
      <vt:lpstr>PowerPoint Presentation</vt:lpstr>
      <vt:lpstr>PowerPoint Presentation</vt:lpstr>
      <vt:lpstr>PowerPoint Presentation</vt:lpstr>
      <vt:lpstr>Mælkevejen</vt:lpstr>
      <vt:lpstr> Interstellar  Matter Matters !</vt:lpstr>
      <vt:lpstr>PowerPoint Presentation</vt:lpstr>
      <vt:lpstr>Kosmisk Støv - ”de hårde fakta”</vt:lpstr>
      <vt:lpstr>PowerPoint Presentation</vt:lpstr>
      <vt:lpstr>Multiwavelenght MW</vt:lpstr>
      <vt:lpstr>Mælkevejen</vt:lpstr>
      <vt:lpstr>Andromeda galaksen</vt:lpstr>
      <vt:lpstr>PowerPoint Presentation</vt:lpstr>
      <vt:lpstr>Hubble Ultra Deep Field:  11 døgns eksponeringstid  en tidsmaskine!</vt:lpstr>
      <vt:lpstr>Hubble Ultra Deep Field: </vt:lpstr>
      <vt:lpstr>PowerPoint Presentation</vt:lpstr>
      <vt:lpstr>Herschels infrarøde observationer af fjerne galakser</vt:lpstr>
      <vt:lpstr>PowerPoint Presentation</vt:lpstr>
      <vt:lpstr>PowerPoint Presentation</vt:lpstr>
      <vt:lpstr>PowerPoint Presentation</vt:lpstr>
      <vt:lpstr>Støvets betydning</vt:lpstr>
      <vt:lpstr>ALMA and VLT observations of the cluster lensed dust galaxy at z=7.4. Dust mass 4x107 Msun</vt:lpstr>
      <vt:lpstr>Afslutning</vt:lpstr>
    </vt:vector>
  </TitlesOfParts>
  <Company>Dark Cosmology Centre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Anja C. Andersen</dc:creator>
  <cp:lastModifiedBy>Anja C. Andersen</cp:lastModifiedBy>
  <cp:revision>27</cp:revision>
  <dcterms:created xsi:type="dcterms:W3CDTF">2012-04-26T20:35:11Z</dcterms:created>
  <dcterms:modified xsi:type="dcterms:W3CDTF">2017-08-15T12:20:43Z</dcterms:modified>
</cp:coreProperties>
</file>