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2"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5143500" cx="9144000"/>
  <p:notesSz cx="6858000" cy="9144000"/>
  <p:embeddedFontLst>
    <p:embeddedFont>
      <p:font typeface="Roboto"/>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11" Type="http://schemas.openxmlformats.org/officeDocument/2006/relationships/slide" Target="slides/slide7.xml"/><Relationship Id="rId22" Type="http://schemas.openxmlformats.org/officeDocument/2006/relationships/font" Target="fonts/Roboto-italic.fntdata"/><Relationship Id="rId10" Type="http://schemas.openxmlformats.org/officeDocument/2006/relationships/slide" Target="slides/slide6.xml"/><Relationship Id="rId21" Type="http://schemas.openxmlformats.org/officeDocument/2006/relationships/font" Target="fonts/Roboto-bold.fntdata"/><Relationship Id="rId13" Type="http://schemas.openxmlformats.org/officeDocument/2006/relationships/slide" Target="slides/slide9.xml"/><Relationship Id="rId12" Type="http://schemas.openxmlformats.org/officeDocument/2006/relationships/slide" Target="slides/slide8.xml"/><Relationship Id="rId23" Type="http://schemas.openxmlformats.org/officeDocument/2006/relationships/font" Target="fonts/Roboto-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91425" lIns="91425" spcFirstLastPara="1" rIns="91425" wrap="square" tIns="91425">
            <a:noAutofit/>
          </a:bodyPr>
          <a:lstStyle>
            <a:lvl1pPr indent="0" lvl="0" mar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49dcd278a6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49dcd278a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100">
                <a:latin typeface="Arial"/>
                <a:ea typeface="Arial"/>
                <a:cs typeface="Arial"/>
                <a:sym typeface="Arial"/>
              </a:rPr>
              <a:t>Esben</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Det er en vild videnskabelig verden. Der søger forklaringer på alt mellem himmel og jordt. Medicin og sygdomme, Big Bang og exoplaneter. Klima og iskerner. Evolution og DNA og meget meget mere. </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En verden fuld af undere og ikke mindst undren.</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t/>
            </a:r>
            <a:endParaRPr sz="1100">
              <a:latin typeface="Arial"/>
              <a:ea typeface="Arial"/>
              <a:cs typeface="Arial"/>
              <a:sym typeface="Arial"/>
            </a:endParaRPr>
          </a:p>
          <a:p>
            <a:pPr indent="0" lvl="0" marL="45720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Så  er en vild videnskabelig verden og naturfagsundervisning er fantastisk - kan vi hurtig enes om herinde. En dør der hurtigt lukkes - eleverne skal begejstres tidligt - facineres og opleve naturfaglige fænomener - de skal oplives.</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Vi er blevet oplivede her af alle forskernes oplæg, men hvordan giver vi det videre til eleverne? Vi ved det er godt at præge dem tidligt - det er ikke muligt for os i dette lokale. Men så ved vi fra forskning at det også virker motiverende at arbejde undersøgende. </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Hvor mange af os har stået på et forældremøde og sagt - det er vigtigt at I undersøger med jeres barn 20 min, hver dag? Det burde vi måske gøre. For det virker - og det gør verden mere spændende.</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Eleverne er ikke videnskabsmænd, men de er nysgerrige. Men det kræver hjælp til at komme ind i tankegangen og stille de rette spørgsmål, så ens nysgerrighed bliver belønnet med gode svar.</a:t>
            </a:r>
            <a:endParaRPr sz="1100">
              <a:latin typeface="Arial"/>
              <a:ea typeface="Arial"/>
              <a:cs typeface="Arial"/>
              <a:sym typeface="Arial"/>
            </a:endParaRPr>
          </a:p>
          <a:p>
            <a:pPr indent="-317500" lvl="0" marL="457200" rtl="0" algn="l">
              <a:lnSpc>
                <a:spcPct val="115000"/>
              </a:lnSpc>
              <a:spcBef>
                <a:spcPts val="0"/>
              </a:spcBef>
              <a:spcAft>
                <a:spcPts val="0"/>
              </a:spcAft>
              <a:buClr>
                <a:schemeClr val="dk1"/>
              </a:buClr>
              <a:buSzPts val="1400"/>
              <a:buChar char="●"/>
            </a:pPr>
            <a:r>
              <a:rPr lang="en-US" sz="1100">
                <a:latin typeface="Arial"/>
                <a:ea typeface="Arial"/>
                <a:cs typeface="Arial"/>
                <a:sym typeface="Arial"/>
              </a:rPr>
              <a:t>Det er det vi skal kigge nærmere på nu, hvordan vi med enkle greb kan modellere vores undervisning med afsæt i de materialer vi har for hånden.</a:t>
            </a:r>
            <a:endParaRPr sz="1100">
              <a:latin typeface="Arial"/>
              <a:ea typeface="Arial"/>
              <a:cs typeface="Arial"/>
              <a:sym typeface="Arial"/>
            </a:endParaRPr>
          </a:p>
          <a:p>
            <a:pPr indent="0" lvl="0" marL="457200" rtl="0" algn="l">
              <a:lnSpc>
                <a:spcPct val="115000"/>
              </a:lnSpc>
              <a:spcBef>
                <a:spcPts val="0"/>
              </a:spcBef>
              <a:spcAft>
                <a:spcPts val="0"/>
              </a:spcAft>
              <a:buNone/>
            </a:pPr>
            <a:r>
              <a:t/>
            </a:r>
            <a:endParaRPr sz="1100">
              <a:latin typeface="Arial"/>
              <a:ea typeface="Arial"/>
              <a:cs typeface="Arial"/>
              <a:sym typeface="Arial"/>
            </a:endParaRPr>
          </a:p>
        </p:txBody>
      </p:sp>
      <p:sp>
        <p:nvSpPr>
          <p:cNvPr id="89" name="Google Shape;89;g49dcd278a6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4bae33914e_1_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4bae33914e_1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Nana</a:t>
            </a:r>
            <a:endParaRPr/>
          </a:p>
          <a:p>
            <a:pPr indent="0" lvl="0" marL="0" rtl="0" algn="l">
              <a:spcBef>
                <a:spcPts val="0"/>
              </a:spcBef>
              <a:spcAft>
                <a:spcPts val="0"/>
              </a:spcAft>
              <a:buNone/>
            </a:pPr>
            <a:r>
              <a:rPr lang="en-US"/>
              <a:t>Så hvordan omsætter vi så videnskab til naturfagsdidaktik. Hvordan gør vi det som Jens Dolin beskriver. Denne model er inspiration til at se nærmere på de undersøgelser/forsøg der inddrages. Modellen her henvender sig i høj grad til elevernes selvstændige arbejde fx frem mod prøven, hvor de kan nedbryde deres arbejdsspørgsmål til naturfaglige spørgsmål.</a:t>
            </a:r>
            <a:endParaRPr/>
          </a:p>
        </p:txBody>
      </p:sp>
      <p:sp>
        <p:nvSpPr>
          <p:cNvPr id="153" name="Google Shape;153;g4bae33914e_1_45: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4bae33914e_1_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4bae33914e_1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Nana</a:t>
            </a:r>
            <a:endParaRPr/>
          </a:p>
        </p:txBody>
      </p:sp>
      <p:sp>
        <p:nvSpPr>
          <p:cNvPr id="159" name="Google Shape;159;g4bae33914e_1_4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4afd882267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4afd88226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Nana/Esben</a:t>
            </a:r>
            <a:endParaRPr/>
          </a:p>
          <a:p>
            <a:pPr indent="0" lvl="0" marL="0" rtl="0" algn="l">
              <a:spcBef>
                <a:spcPts val="0"/>
              </a:spcBef>
              <a:spcAft>
                <a:spcPts val="0"/>
              </a:spcAft>
              <a:buNone/>
            </a:pPr>
            <a:r>
              <a:rPr lang="en-US"/>
              <a:t>Kort gennemgang af mulighederne i Testoteket</a:t>
            </a:r>
            <a:endParaRPr/>
          </a:p>
        </p:txBody>
      </p:sp>
      <p:sp>
        <p:nvSpPr>
          <p:cNvPr id="167" name="Google Shape;167;g4afd882267_1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g4c89fb9698_0_1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4c89fb9698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Esben</a:t>
            </a:r>
            <a:endParaRPr/>
          </a:p>
          <a:p>
            <a:pPr indent="0" lvl="0" marL="0" rtl="0" algn="l">
              <a:spcBef>
                <a:spcPts val="0"/>
              </a:spcBef>
              <a:spcAft>
                <a:spcPts val="0"/>
              </a:spcAft>
              <a:buNone/>
            </a:pPr>
            <a:r>
              <a:rPr lang="en-US"/>
              <a:t>Tre modige elever og to modige lærere stillede op. </a:t>
            </a:r>
            <a:endParaRPr/>
          </a:p>
          <a:p>
            <a:pPr indent="0" lvl="0" marL="0" rtl="0" algn="l">
              <a:spcBef>
                <a:spcPts val="0"/>
              </a:spcBef>
              <a:spcAft>
                <a:spcPts val="0"/>
              </a:spcAft>
              <a:buNone/>
            </a:pPr>
            <a:r>
              <a:rPr lang="en-US"/>
              <a:t>Tre elever er til prøve. De har trukket emnet fra Big Bang to Modern Man. De vil undersøge om uv lys kan skade huden. Men hvor meget undersøger de? </a:t>
            </a:r>
            <a:endParaRPr/>
          </a:p>
          <a:p>
            <a:pPr indent="0" lvl="0" marL="0" rtl="0" algn="l">
              <a:spcBef>
                <a:spcPts val="0"/>
              </a:spcBef>
              <a:spcAft>
                <a:spcPts val="0"/>
              </a:spcAft>
              <a:buNone/>
            </a:pPr>
            <a:r>
              <a:rPr lang="en-US"/>
              <a:t>Ja, de har en hypotese, de konkluderer, men hvad kunne de ellers have fundet ud af? Betyder tiden noget? Betyder afstand noget? Betyder præparatet noget - døde celler? Betyder laget af solcreme noget? Kan man bruge andet end solcreme?</a:t>
            </a:r>
            <a:endParaRPr/>
          </a:p>
          <a:p>
            <a:pPr indent="0" lvl="0" marL="0" rtl="0" algn="l">
              <a:spcBef>
                <a:spcPts val="0"/>
              </a:spcBef>
              <a:spcAft>
                <a:spcPts val="0"/>
              </a:spcAft>
              <a:buNone/>
            </a:pPr>
            <a:r>
              <a:rPr lang="en-US"/>
              <a:t>Hvordan kunne man have stillet et uddybende spørgsmål med afsæt i elevernes forsøg/undersøgelse - der ville have givet dem mulighed for at vise deres undersøgelseskompetence.</a:t>
            </a:r>
            <a:endParaRPr/>
          </a:p>
        </p:txBody>
      </p:sp>
      <p:sp>
        <p:nvSpPr>
          <p:cNvPr id="173" name="Google Shape;173;g4c89fb9698_0_11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g4bae33914e_1_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4bae33914e_1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Esben</a:t>
            </a:r>
            <a:endParaRPr/>
          </a:p>
          <a:p>
            <a:pPr indent="0" lvl="0" marL="0" rtl="0" algn="l">
              <a:spcBef>
                <a:spcPts val="0"/>
              </a:spcBef>
              <a:spcAft>
                <a:spcPts val="0"/>
              </a:spcAft>
              <a:buNone/>
            </a:pPr>
            <a:r>
              <a:rPr lang="en-US"/>
              <a:t>Diskuter i teams om Tjek din undersøgelse giver mening for jer eller om den skal være anderledes. Design jeres egen. Hav fokus på, at tilgangen - altså den naturvidenskabelige metode - skal vække genkendelse på tværs af fag. Dvs at jeres design skal kunne bruges i alle naturfagene.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Præsenter jeres design i padlet inkl. kort begrundelse - I kan uploade jeres fil til ovenstående kortlink</a:t>
            </a:r>
            <a:endParaRPr/>
          </a:p>
        </p:txBody>
      </p:sp>
      <p:sp>
        <p:nvSpPr>
          <p:cNvPr id="180" name="Google Shape;180;g4bae33914e_1_5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g4c89fb9698_0_1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4c89fb9698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Esben</a:t>
            </a:r>
            <a:endParaRPr/>
          </a:p>
          <a:p>
            <a:pPr indent="0" lvl="0" marL="0" rtl="0" algn="l">
              <a:spcBef>
                <a:spcPts val="0"/>
              </a:spcBef>
              <a:spcAft>
                <a:spcPts val="0"/>
              </a:spcAft>
              <a:buNone/>
            </a:pPr>
            <a:r>
              <a:rPr lang="en-US"/>
              <a:t>Vi håber, at I har oplevet værktøjerne som brugbare. En sidste bemærkning herfra skal være. </a:t>
            </a:r>
            <a:r>
              <a:rPr lang="en-US" sz="1100">
                <a:latin typeface="Arial"/>
                <a:ea typeface="Arial"/>
                <a:cs typeface="Arial"/>
                <a:sym typeface="Arial"/>
              </a:rPr>
              <a:t>Vi ved at det er vigtigt at læse 20 min hver dag. Der er ikke de positive ting, der kan siges om det. Alt fra bedre læsehastighed og forståelse til lavere skilsmisseprocent. Tænk, hvad vi kunne opnå hvis eleverne skulle undersøge 20 min hver dag?</a:t>
            </a:r>
            <a:endParaRPr sz="1100">
              <a:latin typeface="Arial"/>
              <a:ea typeface="Arial"/>
              <a:cs typeface="Arial"/>
              <a:sym typeface="Arial"/>
            </a:endParaRPr>
          </a:p>
          <a:p>
            <a:pPr indent="0" lvl="0" marL="0" rtl="0" algn="l">
              <a:spcBef>
                <a:spcPts val="0"/>
              </a:spcBef>
              <a:spcAft>
                <a:spcPts val="0"/>
              </a:spcAft>
              <a:buNone/>
            </a:pPr>
            <a:r>
              <a:t/>
            </a:r>
            <a:endParaRPr/>
          </a:p>
        </p:txBody>
      </p:sp>
      <p:sp>
        <p:nvSpPr>
          <p:cNvPr id="186" name="Google Shape;186;g4c89fb9698_0_133: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4bae33914e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4bae33914e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100">
                <a:latin typeface="Arial"/>
                <a:ea typeface="Arial"/>
                <a:cs typeface="Arial"/>
                <a:sym typeface="Arial"/>
              </a:rPr>
              <a:t>Esben</a:t>
            </a:r>
            <a:endParaRPr sz="1100">
              <a:latin typeface="Arial"/>
              <a:ea typeface="Arial"/>
              <a:cs typeface="Arial"/>
              <a:sym typeface="Arial"/>
            </a:endParaRPr>
          </a:p>
          <a:p>
            <a:pPr indent="-317500" lvl="0" marL="457200" rtl="0" algn="l">
              <a:lnSpc>
                <a:spcPct val="115000"/>
              </a:lnSpc>
              <a:spcBef>
                <a:spcPts val="0"/>
              </a:spcBef>
              <a:spcAft>
                <a:spcPts val="0"/>
              </a:spcAft>
              <a:buClr>
                <a:schemeClr val="dk1"/>
              </a:buClr>
              <a:buSzPts val="1400"/>
              <a:buChar char="●"/>
            </a:pPr>
            <a:r>
              <a:rPr lang="en-US" sz="1100">
                <a:latin typeface="Arial"/>
                <a:ea typeface="Arial"/>
                <a:cs typeface="Arial"/>
                <a:sym typeface="Arial"/>
              </a:rPr>
              <a:t>Nogle gange kan vi blive overrasket over at der er svar derude vi ikke vidste vi ventede på. Vombattens afføring er firkantet.</a:t>
            </a:r>
            <a:endParaRPr sz="1100">
              <a:latin typeface="Arial"/>
              <a:ea typeface="Arial"/>
              <a:cs typeface="Arial"/>
              <a:sym typeface="Arial"/>
            </a:endParaRPr>
          </a:p>
          <a:p>
            <a:pPr indent="0" lvl="0" marL="0" rtl="0" algn="l">
              <a:lnSpc>
                <a:spcPct val="115000"/>
              </a:lnSpc>
              <a:spcBef>
                <a:spcPts val="0"/>
              </a:spcBef>
              <a:spcAft>
                <a:spcPts val="0"/>
              </a:spcAft>
              <a:buClr>
                <a:srgbClr val="000000"/>
              </a:buClr>
              <a:buSzPts val="1100"/>
              <a:buFont typeface="Arial"/>
              <a:buNone/>
            </a:pPr>
            <a:r>
              <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Det er en vild videnskabelig verden.</a:t>
            </a:r>
            <a:endParaRPr sz="1100">
              <a:latin typeface="Arial"/>
              <a:ea typeface="Arial"/>
              <a:cs typeface="Arial"/>
              <a:sym typeface="Arial"/>
            </a:endParaRPr>
          </a:p>
          <a:p>
            <a:pPr indent="0" lvl="0" marL="457200" rtl="0" algn="l">
              <a:lnSpc>
                <a:spcPct val="115000"/>
              </a:lnSpc>
              <a:spcBef>
                <a:spcPts val="0"/>
              </a:spcBef>
              <a:spcAft>
                <a:spcPts val="0"/>
              </a:spcAft>
              <a:buClr>
                <a:srgbClr val="000000"/>
              </a:buClr>
              <a:buSzPts val="1100"/>
              <a:buFont typeface="Arial"/>
              <a:buNone/>
            </a:pPr>
            <a:r>
              <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Det har i sandhed været en gåde for forskere, hvorfor vombattens levere noget der minder om chokoladekonfekt. Og vi er glasde for at gåden nu er løst - eller det er i al fald, hvad vi ved i dag. </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En undren der har affødt spørgsmål og hypoteser.</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Hvordan hænger det sammen? Kender vi andre dyr, der har firkantet afføring? Hvordan ser vombattens anus og tarmsystem ud? Hvorfor gør den det?</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Forskerne har opstillet hypoteser, indsamlet data og efterprøvet - korrigeret på hypoteser ud fra de gjorte erfaringer. Og nu synes der endelig at være et svar.</a:t>
            </a:r>
            <a:endParaRPr sz="1100">
              <a:latin typeface="Arial"/>
              <a:ea typeface="Arial"/>
              <a:cs typeface="Arial"/>
              <a:sym typeface="Arial"/>
            </a:endParaRPr>
          </a:p>
          <a:p>
            <a:pPr indent="0" lvl="0" marL="457200" rtl="0" algn="l">
              <a:lnSpc>
                <a:spcPct val="115000"/>
              </a:lnSpc>
              <a:spcBef>
                <a:spcPts val="0"/>
              </a:spcBef>
              <a:spcAft>
                <a:spcPts val="0"/>
              </a:spcAft>
              <a:buClr>
                <a:srgbClr val="000000"/>
              </a:buClr>
              <a:buSzPts val="1100"/>
              <a:buFont typeface="Arial"/>
              <a:buNone/>
            </a:pPr>
            <a:r>
              <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Hvad har det med elever og naturfagsundervisning at gøre? De er jo ikke forskere.</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Nej, men elever er nysgerrige og bliver motiverede af at arbejde undersøgende. Og de bliver naturfagligt komptente, når de arbejder udersøgende. </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Font typeface="Arial"/>
              <a:buChar char="●"/>
            </a:pPr>
            <a:r>
              <a:rPr lang="en-US" sz="1100">
                <a:latin typeface="Arial"/>
                <a:ea typeface="Arial"/>
                <a:cs typeface="Arial"/>
                <a:sym typeface="Arial"/>
              </a:rPr>
              <a:t>Mange naturfagslærere giver imidlertid udtryk for at det er svært at undervise eleverne i undersøgelsesbaseret. En udfordring der ofter ikke understøttes af materialerne, der ofte lægger op til at eleverne arbejder med kogebogsforsøg.</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p:txBody>
      </p:sp>
      <p:sp>
        <p:nvSpPr>
          <p:cNvPr id="96" name="Google Shape;96;g4bae33914e_1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4c89fb9698_0_1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4c89fb9698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Nana/Esben</a:t>
            </a:r>
            <a:endParaRPr/>
          </a:p>
          <a:p>
            <a:pPr indent="0" lvl="0" marL="0" rtl="0" algn="l">
              <a:spcBef>
                <a:spcPts val="0"/>
              </a:spcBef>
              <a:spcAft>
                <a:spcPts val="0"/>
              </a:spcAft>
              <a:buNone/>
            </a:pPr>
            <a:r>
              <a:rPr lang="en-US"/>
              <a:t>Ny i</a:t>
            </a:r>
            <a:r>
              <a:rPr lang="en-US"/>
              <a:t>kke offentliggjort </a:t>
            </a:r>
            <a:r>
              <a:rPr lang="en-US"/>
              <a:t>undersøgelse </a:t>
            </a:r>
            <a:endParaRPr/>
          </a:p>
        </p:txBody>
      </p:sp>
      <p:sp>
        <p:nvSpPr>
          <p:cNvPr id="102" name="Google Shape;102;g4c89fb9698_0_117: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g4c89fb9698_0_1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4c89fb9698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Esben</a:t>
            </a:r>
            <a:endParaRPr/>
          </a:p>
          <a:p>
            <a:pPr indent="0" lvl="0" marL="0" rtl="0" algn="l">
              <a:spcBef>
                <a:spcPts val="0"/>
              </a:spcBef>
              <a:spcAft>
                <a:spcPts val="0"/>
              </a:spcAft>
              <a:buNone/>
            </a:pPr>
            <a:r>
              <a:rPr lang="en-US"/>
              <a:t>Falder godt i tråd med, hvad de beskikkede censorer melder tilbage.</a:t>
            </a:r>
            <a:endParaRPr/>
          </a:p>
          <a:p>
            <a:pPr indent="0" lvl="0" marL="0" rtl="0" algn="l">
              <a:spcBef>
                <a:spcPts val="0"/>
              </a:spcBef>
              <a:spcAft>
                <a:spcPts val="0"/>
              </a:spcAft>
              <a:buNone/>
            </a:pPr>
            <a:r>
              <a:rPr lang="en-US"/>
              <a:t>Så vi ønsker i dag, at give jer nogle konkrete værktøjer med, der kan bruges med eleverne i morgen med afsæt i de materialer I allerede bruger.</a:t>
            </a:r>
            <a:endParaRPr/>
          </a:p>
        </p:txBody>
      </p:sp>
      <p:sp>
        <p:nvSpPr>
          <p:cNvPr id="108" name="Google Shape;108;g4c89fb9698_0_125: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4bae33914e_1_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4bae33914e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100">
                <a:latin typeface="Arial"/>
                <a:ea typeface="Arial"/>
                <a:cs typeface="Arial"/>
                <a:sym typeface="Arial"/>
              </a:rPr>
              <a:t>Nana</a:t>
            </a:r>
            <a:endParaRPr sz="1100">
              <a:latin typeface="Arial"/>
              <a:ea typeface="Arial"/>
              <a:cs typeface="Arial"/>
              <a:sym typeface="Arial"/>
            </a:endParaRPr>
          </a:p>
          <a:p>
            <a:pPr indent="-298450" lvl="0" marL="457200" rtl="0" algn="l">
              <a:spcBef>
                <a:spcPts val="0"/>
              </a:spcBef>
              <a:spcAft>
                <a:spcPts val="0"/>
              </a:spcAft>
              <a:buSzPts val="1100"/>
              <a:buFont typeface="Arial"/>
              <a:buChar char="●"/>
            </a:pPr>
            <a:r>
              <a:rPr lang="en-US" sz="1100">
                <a:latin typeface="Arial"/>
                <a:ea typeface="Arial"/>
                <a:cs typeface="Arial"/>
                <a:sym typeface="Arial"/>
              </a:rPr>
              <a:t>Lad os begynde med at få sat ord på naturfagsdidaktikkens DNA. Hvad er det vi kan lære af naturvidenskaben?</a:t>
            </a:r>
            <a:endParaRPr sz="1100">
              <a:latin typeface="Arial"/>
              <a:ea typeface="Arial"/>
              <a:cs typeface="Arial"/>
              <a:sym typeface="Arial"/>
            </a:endParaRPr>
          </a:p>
          <a:p>
            <a:pPr indent="-298450" lvl="0" marL="457200" rtl="0" algn="l">
              <a:spcBef>
                <a:spcPts val="0"/>
              </a:spcBef>
              <a:spcAft>
                <a:spcPts val="0"/>
              </a:spcAft>
              <a:buSzPts val="1100"/>
              <a:buFont typeface="Arial"/>
              <a:buChar char="●"/>
            </a:pPr>
            <a:r>
              <a:rPr lang="en-US" sz="1100">
                <a:latin typeface="Arial"/>
                <a:ea typeface="Arial"/>
                <a:cs typeface="Arial"/>
                <a:sym typeface="Arial"/>
              </a:rPr>
              <a:t>I denne film som er udgivet af Zoologisk museums skoletjeneste sætter Jens Dolin fra Institut for Naturfags didaktik nogle ord på, hvad der kendetegner det at arbejde kompetent i naturfag og undersøgende i særdeleshed.</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100">
              <a:latin typeface="Arial"/>
              <a:ea typeface="Arial"/>
              <a:cs typeface="Arial"/>
              <a:sym typeface="Arial"/>
            </a:endParaRPr>
          </a:p>
        </p:txBody>
      </p:sp>
      <p:sp>
        <p:nvSpPr>
          <p:cNvPr id="116" name="Google Shape;116;g4bae33914e_1_2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g4c88b5b6f7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4c88b5b6f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Nana</a:t>
            </a:r>
            <a:endParaRPr/>
          </a:p>
          <a:p>
            <a:pPr indent="-317500" lvl="0" marL="457200" rtl="0" algn="l">
              <a:spcBef>
                <a:spcPts val="0"/>
              </a:spcBef>
              <a:spcAft>
                <a:spcPts val="0"/>
              </a:spcAft>
              <a:buSzPts val="1400"/>
              <a:buChar char="●"/>
            </a:pPr>
            <a:r>
              <a:rPr lang="en-US"/>
              <a:t>Observere og finde sammenhænge handler om at kunne systematisere og kategorisere det vi ser, vurdere om der skal ny viden ind og/eller </a:t>
            </a:r>
            <a:r>
              <a:rPr lang="en-US"/>
              <a:t>måske</a:t>
            </a:r>
            <a:r>
              <a:rPr lang="en-US"/>
              <a:t> </a:t>
            </a:r>
            <a:r>
              <a:rPr lang="en-US"/>
              <a:t>kontrastere</a:t>
            </a:r>
            <a:r>
              <a:rPr lang="en-US"/>
              <a:t> en eksisterende viden, hvis den er i modstrid med det observerede.</a:t>
            </a:r>
            <a:endParaRPr/>
          </a:p>
          <a:p>
            <a:pPr indent="-317500" lvl="0" marL="457200" rtl="0" algn="l">
              <a:spcBef>
                <a:spcPts val="0"/>
              </a:spcBef>
              <a:spcAft>
                <a:spcPts val="0"/>
              </a:spcAft>
              <a:buSzPts val="1400"/>
              <a:buChar char="●"/>
            </a:pPr>
            <a:r>
              <a:rPr lang="en-US"/>
              <a:t>Bøger har beskrivelser af verden, men det er langt mere </a:t>
            </a:r>
            <a:r>
              <a:rPr lang="en-US"/>
              <a:t>motiverende at inddrage elevernes</a:t>
            </a:r>
            <a:r>
              <a:rPr lang="en-US"/>
              <a:t> egen hverdag, og få dem til at gå i klinch med den </a:t>
            </a:r>
            <a:r>
              <a:rPr lang="en-US"/>
              <a:t>virkelighed</a:t>
            </a:r>
            <a:r>
              <a:rPr lang="en-US"/>
              <a:t> de oplever - derved tager de ejerskab i undervisningssituationen.</a:t>
            </a:r>
            <a:endParaRPr/>
          </a:p>
          <a:p>
            <a:pPr indent="-317500" lvl="0" marL="457200" rtl="0" algn="l">
              <a:spcBef>
                <a:spcPts val="0"/>
              </a:spcBef>
              <a:spcAft>
                <a:spcPts val="0"/>
              </a:spcAft>
              <a:buSzPts val="1400"/>
              <a:buChar char="●"/>
            </a:pPr>
            <a:r>
              <a:rPr lang="en-US"/>
              <a:t>Genstande rejser spørgsmål om fx form, hvor kommer den fra, </a:t>
            </a:r>
            <a:r>
              <a:rPr lang="en-US"/>
              <a:t>lighed</a:t>
            </a:r>
            <a:r>
              <a:rPr lang="en-US"/>
              <a:t> med andre genstande, - dvs naturvidenskabelige spørgsmål. På den måde fører </a:t>
            </a:r>
            <a:r>
              <a:rPr lang="en-US"/>
              <a:t>nysgerrighed</a:t>
            </a:r>
            <a:r>
              <a:rPr lang="en-US"/>
              <a:t> ift genstande til kompetencer i </a:t>
            </a:r>
            <a:r>
              <a:rPr lang="en-US"/>
              <a:t>naturvidenskabelig</a:t>
            </a:r>
            <a:r>
              <a:rPr lang="en-US"/>
              <a:t> metode.</a:t>
            </a:r>
            <a:endParaRPr/>
          </a:p>
          <a:p>
            <a:pPr indent="-317500" lvl="0" marL="457200" rtl="0" algn="l">
              <a:spcBef>
                <a:spcPts val="0"/>
              </a:spcBef>
              <a:spcAft>
                <a:spcPts val="0"/>
              </a:spcAft>
              <a:buSzPts val="1400"/>
              <a:buChar char="●"/>
            </a:pPr>
            <a:r>
              <a:rPr lang="en-US"/>
              <a:t>Eleverne skal lære at måle og veje og dermed skaffe data ud af </a:t>
            </a:r>
            <a:r>
              <a:rPr lang="en-US"/>
              <a:t>virkeligheden</a:t>
            </a:r>
            <a:r>
              <a:rPr lang="en-US"/>
              <a:t> - og derfra at systematisere og repræsentere data.</a:t>
            </a:r>
            <a:endParaRPr/>
          </a:p>
          <a:p>
            <a:pPr indent="-317500" lvl="0" marL="457200" rtl="0" algn="l">
              <a:spcBef>
                <a:spcPts val="0"/>
              </a:spcBef>
              <a:spcAft>
                <a:spcPts val="0"/>
              </a:spcAft>
              <a:buSzPts val="1400"/>
              <a:buChar char="●"/>
            </a:pPr>
            <a:r>
              <a:rPr lang="en-US"/>
              <a:t>De </a:t>
            </a:r>
            <a:r>
              <a:rPr lang="en-US"/>
              <a:t>systematiserede</a:t>
            </a:r>
            <a:r>
              <a:rPr lang="en-US"/>
              <a:t> data skal </a:t>
            </a:r>
            <a:r>
              <a:rPr lang="en-US"/>
              <a:t>tilsammen</a:t>
            </a:r>
            <a:r>
              <a:rPr lang="en-US"/>
              <a:t> kunne forklare og skabe orden i alt det vi ser i verden.</a:t>
            </a:r>
            <a:endParaRPr/>
          </a:p>
          <a:p>
            <a:pPr indent="0" lvl="0" marL="0" rtl="0" algn="l">
              <a:spcBef>
                <a:spcPts val="0"/>
              </a:spcBef>
              <a:spcAft>
                <a:spcPts val="0"/>
              </a:spcAft>
              <a:buClr>
                <a:schemeClr val="dk1"/>
              </a:buClr>
              <a:buSzPts val="1100"/>
              <a:buFont typeface="Arial"/>
              <a:buNone/>
            </a:pPr>
            <a:r>
              <a:t/>
            </a:r>
            <a:endParaRPr/>
          </a:p>
        </p:txBody>
      </p:sp>
      <p:sp>
        <p:nvSpPr>
          <p:cNvPr id="123" name="Google Shape;123;g4c88b5b6f7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5f030e6696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5f030e669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Nana/Esben</a:t>
            </a:r>
            <a:endParaRPr/>
          </a:p>
          <a:p>
            <a:pPr indent="0" lvl="0" marL="0" rtl="0" algn="l">
              <a:spcBef>
                <a:spcPts val="0"/>
              </a:spcBef>
              <a:spcAft>
                <a:spcPts val="0"/>
              </a:spcAft>
              <a:buNone/>
            </a:pPr>
            <a:r>
              <a:rPr lang="en-US"/>
              <a:t>Ny ikke offentliggjort undersøgelse </a:t>
            </a:r>
            <a:endParaRPr/>
          </a:p>
        </p:txBody>
      </p:sp>
      <p:sp>
        <p:nvSpPr>
          <p:cNvPr id="130" name="Google Shape;130;g5f030e6696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g4bae33914e_0_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4bae33914e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Esben</a:t>
            </a:r>
            <a:endParaRPr/>
          </a:p>
          <a:p>
            <a:pPr indent="0" lvl="0" marL="0" rtl="0" algn="l">
              <a:spcBef>
                <a:spcPts val="0"/>
              </a:spcBef>
              <a:spcAft>
                <a:spcPts val="0"/>
              </a:spcAft>
              <a:buNone/>
            </a:pPr>
            <a:r>
              <a:rPr lang="en-US"/>
              <a:t>Som i Jørgen Peders indsamling af viden fra Grønland og fra Antarktis, så er Eske Willerslev optaget af at sikre sig data, der kan danne grundlag for nærmere undersøgelser. Jo flere data - jo bedre.</a:t>
            </a:r>
            <a:endParaRPr/>
          </a:p>
          <a:p>
            <a:pPr indent="0" lvl="0" marL="0" rtl="0" algn="l">
              <a:spcBef>
                <a:spcPts val="0"/>
              </a:spcBef>
              <a:spcAft>
                <a:spcPts val="0"/>
              </a:spcAft>
              <a:buNone/>
            </a:pPr>
            <a:r>
              <a:rPr lang="en-US"/>
              <a:t>Der er mange informationer, man kan indsamle. Men udgangspunktet et at få så mange data som muligt, da det giver mulighed for at foretage flere undersøgelser. </a:t>
            </a:r>
            <a:endParaRPr/>
          </a:p>
          <a:p>
            <a:pPr indent="0" lvl="0" marL="0" rtl="0" algn="l">
              <a:spcBef>
                <a:spcPts val="0"/>
              </a:spcBef>
              <a:spcAft>
                <a:spcPts val="0"/>
              </a:spcAft>
              <a:buNone/>
            </a:pPr>
            <a:r>
              <a:rPr lang="en-US"/>
              <a:t>Eske Willerslev opremser en række spørgsmål man kan stille - og forsøge at finde svar på. Han nænver blandt andet temperatur og sted. Alt sammen meget præcise spørgsmål, der er mulige at undersøge. </a:t>
            </a:r>
            <a:endParaRPr/>
          </a:p>
          <a:p>
            <a:pPr indent="0" lvl="0" marL="0" rtl="0" algn="l">
              <a:spcBef>
                <a:spcPts val="0"/>
              </a:spcBef>
              <a:spcAft>
                <a:spcPts val="0"/>
              </a:spcAft>
              <a:buNone/>
            </a:pPr>
            <a:r>
              <a:rPr lang="en-US"/>
              <a:t>Det samme gælder med de spørgsmål eleverne skal undersøge, de skal være præcise. Derfor er deres arbejdsspørgsmål også nødt til at være så præcise, at de kan undersøges. Eske Willerslev stiller næsten et naturfagligt spørgsmål. Hvilken betydning har temperatur for bevaring eller overlevelse af DNA? Det kan vi undersøge. Det åbner op for at kunne arbejde med fx variabler. </a:t>
            </a:r>
            <a:endParaRPr/>
          </a:p>
        </p:txBody>
      </p:sp>
      <p:sp>
        <p:nvSpPr>
          <p:cNvPr id="136" name="Google Shape;136;g4bae33914e_0_2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g4dbc093def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4dbc093de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g4dbc093def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Logo">
  <p:cSld name="1_Logo">
    <p:bg>
      <p:bgPr>
        <a:solidFill>
          <a:schemeClr val="accent1"/>
        </a:solidFill>
      </p:bgPr>
    </p:bg>
    <p:spTree>
      <p:nvGrpSpPr>
        <p:cNvPr id="10" name="Shape 10"/>
        <p:cNvGrpSpPr/>
        <p:nvPr/>
      </p:nvGrpSpPr>
      <p:grpSpPr>
        <a:xfrm>
          <a:off x="0" y="0"/>
          <a:ext cx="0" cy="0"/>
          <a:chOff x="0" y="0"/>
          <a:chExt cx="0" cy="0"/>
        </a:xfrm>
      </p:grpSpPr>
      <p:pic>
        <p:nvPicPr>
          <p:cNvPr descr="astra_pink_RGB.ai" id="11" name="Google Shape;11;p2"/>
          <p:cNvPicPr preferRelativeResize="0"/>
          <p:nvPr/>
        </p:nvPicPr>
        <p:blipFill rotWithShape="1">
          <a:blip r:embed="rId2">
            <a:alphaModFix/>
          </a:blip>
          <a:srcRect b="0" l="0" r="0" t="0"/>
          <a:stretch/>
        </p:blipFill>
        <p:spPr>
          <a:xfrm>
            <a:off x="2426118" y="1623049"/>
            <a:ext cx="4819910" cy="1290456"/>
          </a:xfrm>
          <a:prstGeom prst="rect">
            <a:avLst/>
          </a:prstGeom>
          <a:noFill/>
          <a:ln>
            <a:noFill/>
          </a:ln>
        </p:spPr>
      </p:pic>
      <p:sp>
        <p:nvSpPr>
          <p:cNvPr id="12" name="Google Shape;12;p2"/>
          <p:cNvSpPr txBox="1"/>
          <p:nvPr/>
        </p:nvSpPr>
        <p:spPr>
          <a:xfrm>
            <a:off x="186225" y="4723625"/>
            <a:ext cx="2606100" cy="2835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US" sz="800">
                <a:solidFill>
                  <a:schemeClr val="accent3"/>
                </a:solidFill>
                <a:latin typeface="Verdana"/>
                <a:ea typeface="Verdana"/>
                <a:cs typeface="Verdana"/>
                <a:sym typeface="Verdana"/>
              </a:rPr>
              <a:t>*Center for Læring i Natur, Teknik og Sundhed</a:t>
            </a:r>
            <a:endParaRPr sz="800">
              <a:solidFill>
                <a:schemeClr val="accent3"/>
              </a:solidFill>
              <a:latin typeface="Verdana"/>
              <a:ea typeface="Verdana"/>
              <a:cs typeface="Verdana"/>
              <a:sym typeface="Verdana"/>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6_Bullets_billedcollage">
  <p:cSld name="6_Bullets_billedcollage">
    <p:spTree>
      <p:nvGrpSpPr>
        <p:cNvPr id="63" name="Shape 63"/>
        <p:cNvGrpSpPr/>
        <p:nvPr/>
      </p:nvGrpSpPr>
      <p:grpSpPr>
        <a:xfrm>
          <a:off x="0" y="0"/>
          <a:ext cx="0" cy="0"/>
          <a:chOff x="0" y="0"/>
          <a:chExt cx="0" cy="0"/>
        </a:xfrm>
      </p:grpSpPr>
      <p:sp>
        <p:nvSpPr>
          <p:cNvPr id="64" name="Google Shape;64;p11"/>
          <p:cNvSpPr/>
          <p:nvPr/>
        </p:nvSpPr>
        <p:spPr>
          <a:xfrm>
            <a:off x="4576375" y="0"/>
            <a:ext cx="4562700" cy="2697600"/>
          </a:xfrm>
          <a:prstGeom prst="rect">
            <a:avLst/>
          </a:prstGeom>
          <a:solidFill>
            <a:srgbClr val="FFFFFF"/>
          </a:solid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1"/>
          <p:cNvSpPr/>
          <p:nvPr/>
        </p:nvSpPr>
        <p:spPr>
          <a:xfrm>
            <a:off x="4576363" y="2817775"/>
            <a:ext cx="2215500" cy="2324100"/>
          </a:xfrm>
          <a:prstGeom prst="rect">
            <a:avLst/>
          </a:prstGeom>
          <a:solidFill>
            <a:srgbClr val="FFFFFF"/>
          </a:solid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1"/>
          <p:cNvSpPr/>
          <p:nvPr/>
        </p:nvSpPr>
        <p:spPr>
          <a:xfrm>
            <a:off x="6928538" y="2817775"/>
            <a:ext cx="2215500" cy="2324100"/>
          </a:xfrm>
          <a:prstGeom prst="rect">
            <a:avLst/>
          </a:prstGeom>
          <a:solidFill>
            <a:srgbClr val="FFFFFF"/>
          </a:solid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descr="astra_blue_RGB.ai" id="67" name="Google Shape;67;p11"/>
          <p:cNvPicPr preferRelativeResize="0"/>
          <p:nvPr/>
        </p:nvPicPr>
        <p:blipFill rotWithShape="1">
          <a:blip r:embed="rId2">
            <a:alphaModFix/>
          </a:blip>
          <a:srcRect b="0" l="0" r="0" t="0"/>
          <a:stretch/>
        </p:blipFill>
        <p:spPr>
          <a:xfrm>
            <a:off x="8153902" y="220899"/>
            <a:ext cx="808663" cy="216507"/>
          </a:xfrm>
          <a:prstGeom prst="rect">
            <a:avLst/>
          </a:prstGeom>
          <a:noFill/>
          <a:ln>
            <a:noFill/>
          </a:ln>
        </p:spPr>
      </p:pic>
      <p:sp>
        <p:nvSpPr>
          <p:cNvPr id="68" name="Google Shape;68;p11"/>
          <p:cNvSpPr txBox="1"/>
          <p:nvPr/>
        </p:nvSpPr>
        <p:spPr>
          <a:xfrm>
            <a:off x="186225" y="4723625"/>
            <a:ext cx="2606100" cy="2835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US" sz="800">
                <a:solidFill>
                  <a:schemeClr val="accent4"/>
                </a:solidFill>
                <a:latin typeface="Verdana"/>
                <a:ea typeface="Verdana"/>
                <a:cs typeface="Verdana"/>
                <a:sym typeface="Verdana"/>
              </a:rPr>
              <a:t>*Center for Læring i Natur, Teknik og Sundhed</a:t>
            </a:r>
            <a:endParaRPr sz="800">
              <a:solidFill>
                <a:schemeClr val="accent4"/>
              </a:solidFill>
              <a:latin typeface="Verdana"/>
              <a:ea typeface="Verdana"/>
              <a:cs typeface="Verdana"/>
              <a:sym typeface="Verdana"/>
            </a:endParaRPr>
          </a:p>
        </p:txBody>
      </p:sp>
      <p:sp>
        <p:nvSpPr>
          <p:cNvPr id="69" name="Google Shape;69;p11"/>
          <p:cNvSpPr txBox="1"/>
          <p:nvPr>
            <p:ph type="title"/>
          </p:nvPr>
        </p:nvSpPr>
        <p:spPr>
          <a:xfrm>
            <a:off x="986700" y="850250"/>
            <a:ext cx="2939100" cy="18474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3000">
                <a:latin typeface="Verdana"/>
                <a:ea typeface="Verdana"/>
                <a:cs typeface="Verdana"/>
                <a:sym typeface="Verdana"/>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70" name="Google Shape;70;p11"/>
          <p:cNvSpPr txBox="1"/>
          <p:nvPr>
            <p:ph idx="1" type="body"/>
          </p:nvPr>
        </p:nvSpPr>
        <p:spPr>
          <a:xfrm>
            <a:off x="986700" y="2817774"/>
            <a:ext cx="3128100" cy="1391700"/>
          </a:xfrm>
          <a:prstGeom prst="rect">
            <a:avLst/>
          </a:prstGeom>
          <a:noFill/>
          <a:ln>
            <a:noFill/>
          </a:ln>
        </p:spPr>
        <p:txBody>
          <a:bodyPr anchorCtr="0" anchor="t" bIns="91425" lIns="91425" spcFirstLastPara="1" rIns="91425" wrap="square" tIns="91425">
            <a:noAutofit/>
          </a:bodyPr>
          <a:lstStyle>
            <a:lvl1pPr indent="-311150" lvl="0" marL="457200" rtl="0">
              <a:spcBef>
                <a:spcPts val="0"/>
              </a:spcBef>
              <a:spcAft>
                <a:spcPts val="0"/>
              </a:spcAft>
              <a:buSzPts val="1300"/>
              <a:buFont typeface="Verdana"/>
              <a:buChar char="●"/>
              <a:defRPr sz="1300">
                <a:latin typeface="Verdana"/>
                <a:ea typeface="Verdana"/>
                <a:cs typeface="Verdana"/>
                <a:sym typeface="Verdana"/>
              </a:defRPr>
            </a:lvl1pPr>
            <a:lvl2pPr indent="-311150" lvl="1" marL="914400" rtl="0">
              <a:spcBef>
                <a:spcPts val="0"/>
              </a:spcBef>
              <a:spcAft>
                <a:spcPts val="0"/>
              </a:spcAft>
              <a:buSzPts val="1300"/>
              <a:buFont typeface="Verdana"/>
              <a:buChar char="○"/>
              <a:defRPr sz="1300">
                <a:latin typeface="Verdana"/>
                <a:ea typeface="Verdana"/>
                <a:cs typeface="Verdana"/>
                <a:sym typeface="Verdana"/>
              </a:defRPr>
            </a:lvl2pPr>
            <a:lvl3pPr indent="-311150" lvl="2" marL="1371600" rtl="0">
              <a:spcBef>
                <a:spcPts val="0"/>
              </a:spcBef>
              <a:spcAft>
                <a:spcPts val="0"/>
              </a:spcAft>
              <a:buSzPts val="1300"/>
              <a:buFont typeface="Verdana"/>
              <a:buChar char="■"/>
              <a:defRPr sz="1300">
                <a:latin typeface="Verdana"/>
                <a:ea typeface="Verdana"/>
                <a:cs typeface="Verdana"/>
                <a:sym typeface="Verdana"/>
              </a:defRPr>
            </a:lvl3pPr>
            <a:lvl4pPr indent="-311150" lvl="3" marL="1828800" rtl="0">
              <a:spcBef>
                <a:spcPts val="0"/>
              </a:spcBef>
              <a:spcAft>
                <a:spcPts val="0"/>
              </a:spcAft>
              <a:buSzPts val="1300"/>
              <a:buFont typeface="Verdana"/>
              <a:buChar char="●"/>
              <a:defRPr sz="1300">
                <a:latin typeface="Verdana"/>
                <a:ea typeface="Verdana"/>
                <a:cs typeface="Verdana"/>
                <a:sym typeface="Verdana"/>
              </a:defRPr>
            </a:lvl4pPr>
            <a:lvl5pPr indent="-311150" lvl="4" marL="2286000" rtl="0">
              <a:spcBef>
                <a:spcPts val="0"/>
              </a:spcBef>
              <a:spcAft>
                <a:spcPts val="0"/>
              </a:spcAft>
              <a:buSzPts val="1300"/>
              <a:buFont typeface="Verdana"/>
              <a:buChar char="○"/>
              <a:defRPr sz="1300">
                <a:latin typeface="Verdana"/>
                <a:ea typeface="Verdana"/>
                <a:cs typeface="Verdana"/>
                <a:sym typeface="Verdana"/>
              </a:defRPr>
            </a:lvl5pPr>
            <a:lvl6pPr indent="-311150" lvl="5" marL="2743200" rtl="0">
              <a:spcBef>
                <a:spcPts val="0"/>
              </a:spcBef>
              <a:spcAft>
                <a:spcPts val="0"/>
              </a:spcAft>
              <a:buSzPts val="1300"/>
              <a:buFont typeface="Verdana"/>
              <a:buChar char="■"/>
              <a:defRPr sz="1300">
                <a:latin typeface="Verdana"/>
                <a:ea typeface="Verdana"/>
                <a:cs typeface="Verdana"/>
                <a:sym typeface="Verdana"/>
              </a:defRPr>
            </a:lvl6pPr>
            <a:lvl7pPr indent="-311150" lvl="6" marL="3200400" rtl="0">
              <a:spcBef>
                <a:spcPts val="0"/>
              </a:spcBef>
              <a:spcAft>
                <a:spcPts val="0"/>
              </a:spcAft>
              <a:buSzPts val="1300"/>
              <a:buFont typeface="Verdana"/>
              <a:buChar char="●"/>
              <a:defRPr sz="1300">
                <a:latin typeface="Verdana"/>
                <a:ea typeface="Verdana"/>
                <a:cs typeface="Verdana"/>
                <a:sym typeface="Verdana"/>
              </a:defRPr>
            </a:lvl7pPr>
            <a:lvl8pPr indent="-311150" lvl="7" marL="3657600" rtl="0">
              <a:spcBef>
                <a:spcPts val="0"/>
              </a:spcBef>
              <a:spcAft>
                <a:spcPts val="0"/>
              </a:spcAft>
              <a:buSzPts val="1300"/>
              <a:buFont typeface="Verdana"/>
              <a:buChar char="○"/>
              <a:defRPr sz="1300">
                <a:latin typeface="Verdana"/>
                <a:ea typeface="Verdana"/>
                <a:cs typeface="Verdana"/>
                <a:sym typeface="Verdana"/>
              </a:defRPr>
            </a:lvl8pPr>
            <a:lvl9pPr indent="-311150" lvl="8" marL="4114800" rtl="0">
              <a:spcBef>
                <a:spcPts val="0"/>
              </a:spcBef>
              <a:spcAft>
                <a:spcPts val="0"/>
              </a:spcAft>
              <a:buSzPts val="1300"/>
              <a:buFont typeface="Verdana"/>
              <a:buChar char="■"/>
              <a:defRPr sz="1300">
                <a:latin typeface="Verdana"/>
                <a:ea typeface="Verdana"/>
                <a:cs typeface="Verdana"/>
                <a:sym typeface="Verdana"/>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7_Billede">
  <p:cSld name="7_Billede">
    <p:spTree>
      <p:nvGrpSpPr>
        <p:cNvPr id="71" name="Shape 71"/>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8_Billede_tekst">
  <p:cSld name="8_Billede_tekst">
    <p:spTree>
      <p:nvGrpSpPr>
        <p:cNvPr id="72" name="Shape 72"/>
        <p:cNvGrpSpPr/>
        <p:nvPr/>
      </p:nvGrpSpPr>
      <p:grpSpPr>
        <a:xfrm>
          <a:off x="0" y="0"/>
          <a:ext cx="0" cy="0"/>
          <a:chOff x="0" y="0"/>
          <a:chExt cx="0" cy="0"/>
        </a:xfrm>
      </p:grpSpPr>
      <p:pic>
        <p:nvPicPr>
          <p:cNvPr descr="astra_red_RGB.png" id="73" name="Google Shape;73;p13"/>
          <p:cNvPicPr preferRelativeResize="0"/>
          <p:nvPr/>
        </p:nvPicPr>
        <p:blipFill rotWithShape="1">
          <a:blip r:embed="rId2">
            <a:alphaModFix/>
          </a:blip>
          <a:srcRect b="0" l="0" r="0" t="0"/>
          <a:stretch/>
        </p:blipFill>
        <p:spPr>
          <a:xfrm>
            <a:off x="8153902" y="277594"/>
            <a:ext cx="808663" cy="208902"/>
          </a:xfrm>
          <a:prstGeom prst="rect">
            <a:avLst/>
          </a:prstGeom>
          <a:noFill/>
          <a:ln>
            <a:noFill/>
          </a:ln>
        </p:spPr>
      </p:pic>
      <p:sp>
        <p:nvSpPr>
          <p:cNvPr id="74" name="Google Shape;74;p13"/>
          <p:cNvSpPr txBox="1"/>
          <p:nvPr>
            <p:ph type="title"/>
          </p:nvPr>
        </p:nvSpPr>
        <p:spPr>
          <a:xfrm>
            <a:off x="1014600" y="1596050"/>
            <a:ext cx="7114800" cy="2238900"/>
          </a:xfrm>
          <a:prstGeom prst="rect">
            <a:avLst/>
          </a:prstGeom>
          <a:noFill/>
          <a:ln>
            <a:noFill/>
          </a:ln>
        </p:spPr>
        <p:txBody>
          <a:bodyPr anchorCtr="0" anchor="ctr" bIns="91425" lIns="91425" spcFirstLastPara="1" rIns="91425" wrap="square" tIns="91425">
            <a:noAutofit/>
          </a:bodyPr>
          <a:lstStyle>
            <a:lvl1pPr indent="0" lvl="0" marL="0" marR="0" rtl="0" algn="ctr">
              <a:lnSpc>
                <a:spcPct val="102500"/>
              </a:lnSpc>
              <a:spcBef>
                <a:spcPts val="0"/>
              </a:spcBef>
              <a:spcAft>
                <a:spcPts val="0"/>
              </a:spcAft>
              <a:buClr>
                <a:schemeClr val="dk2"/>
              </a:buClr>
              <a:buSzPts val="4800"/>
              <a:buFont typeface="Verdana"/>
              <a:buNone/>
              <a:defRPr b="1" i="0" sz="4800" u="none" cap="none" strike="noStrike">
                <a:solidFill>
                  <a:schemeClr val="dk2"/>
                </a:solidFill>
                <a:latin typeface="Verdana"/>
                <a:ea typeface="Verdana"/>
                <a:cs typeface="Verdana"/>
                <a:sym typeface="Verdana"/>
              </a:defRPr>
            </a:lvl1pPr>
            <a:lvl2pPr indent="0" lvl="1" rtl="0">
              <a:spcBef>
                <a:spcPts val="0"/>
              </a:spcBef>
              <a:spcAft>
                <a:spcPts val="0"/>
              </a:spcAft>
              <a:buClr>
                <a:schemeClr val="dk2"/>
              </a:buClr>
              <a:buSzPts val="1400"/>
              <a:buNone/>
              <a:defRPr sz="1800">
                <a:solidFill>
                  <a:schemeClr val="dk2"/>
                </a:solidFill>
              </a:defRPr>
            </a:lvl2pPr>
            <a:lvl3pPr indent="0" lvl="2" rtl="0">
              <a:spcBef>
                <a:spcPts val="0"/>
              </a:spcBef>
              <a:spcAft>
                <a:spcPts val="0"/>
              </a:spcAft>
              <a:buClr>
                <a:schemeClr val="dk2"/>
              </a:buClr>
              <a:buSzPts val="1400"/>
              <a:buNone/>
              <a:defRPr sz="1800">
                <a:solidFill>
                  <a:schemeClr val="dk2"/>
                </a:solidFill>
              </a:defRPr>
            </a:lvl3pPr>
            <a:lvl4pPr indent="0" lvl="3" rtl="0">
              <a:spcBef>
                <a:spcPts val="0"/>
              </a:spcBef>
              <a:spcAft>
                <a:spcPts val="0"/>
              </a:spcAft>
              <a:buClr>
                <a:schemeClr val="dk2"/>
              </a:buClr>
              <a:buSzPts val="1400"/>
              <a:buNone/>
              <a:defRPr sz="1800">
                <a:solidFill>
                  <a:schemeClr val="dk2"/>
                </a:solidFill>
              </a:defRPr>
            </a:lvl4pPr>
            <a:lvl5pPr indent="0" lvl="4" rtl="0">
              <a:spcBef>
                <a:spcPts val="0"/>
              </a:spcBef>
              <a:spcAft>
                <a:spcPts val="0"/>
              </a:spcAft>
              <a:buClr>
                <a:schemeClr val="dk2"/>
              </a:buClr>
              <a:buSzPts val="1400"/>
              <a:buNone/>
              <a:defRPr sz="1800">
                <a:solidFill>
                  <a:schemeClr val="dk2"/>
                </a:solidFill>
              </a:defRPr>
            </a:lvl5pPr>
            <a:lvl6pPr indent="0" lvl="5" rtl="0">
              <a:spcBef>
                <a:spcPts val="0"/>
              </a:spcBef>
              <a:spcAft>
                <a:spcPts val="0"/>
              </a:spcAft>
              <a:buClr>
                <a:schemeClr val="dk2"/>
              </a:buClr>
              <a:buSzPts val="1400"/>
              <a:buNone/>
              <a:defRPr sz="1800">
                <a:solidFill>
                  <a:schemeClr val="dk2"/>
                </a:solidFill>
              </a:defRPr>
            </a:lvl6pPr>
            <a:lvl7pPr indent="0" lvl="6" rtl="0">
              <a:spcBef>
                <a:spcPts val="0"/>
              </a:spcBef>
              <a:spcAft>
                <a:spcPts val="0"/>
              </a:spcAft>
              <a:buClr>
                <a:schemeClr val="dk2"/>
              </a:buClr>
              <a:buSzPts val="1400"/>
              <a:buNone/>
              <a:defRPr sz="1800">
                <a:solidFill>
                  <a:schemeClr val="dk2"/>
                </a:solidFill>
              </a:defRPr>
            </a:lvl7pPr>
            <a:lvl8pPr indent="0" lvl="7" rtl="0">
              <a:spcBef>
                <a:spcPts val="0"/>
              </a:spcBef>
              <a:spcAft>
                <a:spcPts val="0"/>
              </a:spcAft>
              <a:buClr>
                <a:schemeClr val="dk2"/>
              </a:buClr>
              <a:buSzPts val="1400"/>
              <a:buNone/>
              <a:defRPr sz="1800">
                <a:solidFill>
                  <a:schemeClr val="dk2"/>
                </a:solidFill>
              </a:defRPr>
            </a:lvl8pPr>
            <a:lvl9pPr indent="0" lvl="8" rtl="0">
              <a:spcBef>
                <a:spcPts val="0"/>
              </a:spcBef>
              <a:spcAft>
                <a:spcPts val="0"/>
              </a:spcAft>
              <a:buClr>
                <a:schemeClr val="dk2"/>
              </a:buClr>
              <a:buSzPts val="1400"/>
              <a:buNone/>
              <a:defRPr sz="1800">
                <a:solidFill>
                  <a:schemeClr val="dk2"/>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8_Fuldfarve_tekst">
  <p:cSld name="8_Fuldfarve_tekst">
    <p:spTree>
      <p:nvGrpSpPr>
        <p:cNvPr id="75" name="Shape 75"/>
        <p:cNvGrpSpPr/>
        <p:nvPr/>
      </p:nvGrpSpPr>
      <p:grpSpPr>
        <a:xfrm>
          <a:off x="0" y="0"/>
          <a:ext cx="0" cy="0"/>
          <a:chOff x="0" y="0"/>
          <a:chExt cx="0" cy="0"/>
        </a:xfrm>
      </p:grpSpPr>
      <p:sp>
        <p:nvSpPr>
          <p:cNvPr id="76" name="Google Shape;76;p14"/>
          <p:cNvSpPr/>
          <p:nvPr/>
        </p:nvSpPr>
        <p:spPr>
          <a:xfrm>
            <a:off x="0" y="0"/>
            <a:ext cx="9144000" cy="51435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stra_blue_RGB.ai" id="77" name="Google Shape;77;p14"/>
          <p:cNvPicPr preferRelativeResize="0"/>
          <p:nvPr/>
        </p:nvPicPr>
        <p:blipFill rotWithShape="1">
          <a:blip r:embed="rId2">
            <a:alphaModFix/>
          </a:blip>
          <a:srcRect b="0" l="0" r="0" t="0"/>
          <a:stretch/>
        </p:blipFill>
        <p:spPr>
          <a:xfrm>
            <a:off x="8153902" y="277594"/>
            <a:ext cx="808663" cy="216507"/>
          </a:xfrm>
          <a:prstGeom prst="rect">
            <a:avLst/>
          </a:prstGeom>
          <a:noFill/>
          <a:ln>
            <a:noFill/>
          </a:ln>
        </p:spPr>
      </p:pic>
      <p:sp>
        <p:nvSpPr>
          <p:cNvPr id="78" name="Google Shape;78;p14"/>
          <p:cNvSpPr txBox="1"/>
          <p:nvPr/>
        </p:nvSpPr>
        <p:spPr>
          <a:xfrm>
            <a:off x="186225" y="4723625"/>
            <a:ext cx="2606100" cy="2835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US" sz="800">
                <a:solidFill>
                  <a:schemeClr val="accent4"/>
                </a:solidFill>
                <a:latin typeface="Verdana"/>
                <a:ea typeface="Verdana"/>
                <a:cs typeface="Verdana"/>
                <a:sym typeface="Verdana"/>
              </a:rPr>
              <a:t>*Det nationale naturfagscenter</a:t>
            </a:r>
            <a:endParaRPr sz="800">
              <a:solidFill>
                <a:schemeClr val="accent4"/>
              </a:solidFill>
              <a:latin typeface="Verdana"/>
              <a:ea typeface="Verdana"/>
              <a:cs typeface="Verdana"/>
              <a:sym typeface="Verdana"/>
            </a:endParaRPr>
          </a:p>
        </p:txBody>
      </p:sp>
      <p:sp>
        <p:nvSpPr>
          <p:cNvPr id="79" name="Google Shape;79;p14"/>
          <p:cNvSpPr txBox="1"/>
          <p:nvPr>
            <p:ph type="title"/>
          </p:nvPr>
        </p:nvSpPr>
        <p:spPr>
          <a:xfrm>
            <a:off x="1014600" y="1596050"/>
            <a:ext cx="7114800" cy="2238900"/>
          </a:xfrm>
          <a:prstGeom prst="rect">
            <a:avLst/>
          </a:prstGeom>
          <a:noFill/>
          <a:ln>
            <a:noFill/>
          </a:ln>
        </p:spPr>
        <p:txBody>
          <a:bodyPr anchorCtr="0" anchor="ctr" bIns="91425" lIns="91425" spcFirstLastPara="1" rIns="91425" wrap="square" tIns="91425">
            <a:noAutofit/>
          </a:bodyPr>
          <a:lstStyle>
            <a:lvl1pPr indent="0" lvl="0" marL="0" marR="0" rtl="0" algn="ctr">
              <a:lnSpc>
                <a:spcPct val="102500"/>
              </a:lnSpc>
              <a:spcBef>
                <a:spcPts val="0"/>
              </a:spcBef>
              <a:spcAft>
                <a:spcPts val="0"/>
              </a:spcAft>
              <a:buClr>
                <a:schemeClr val="lt2"/>
              </a:buClr>
              <a:buSzPts val="4800"/>
              <a:buFont typeface="Verdana"/>
              <a:buNone/>
              <a:defRPr b="1" i="0" sz="4800" u="none" cap="none" strike="noStrike">
                <a:solidFill>
                  <a:schemeClr val="lt2"/>
                </a:solidFill>
                <a:latin typeface="Verdana"/>
                <a:ea typeface="Verdana"/>
                <a:cs typeface="Verdana"/>
                <a:sym typeface="Verdana"/>
              </a:defRPr>
            </a:lvl1pPr>
            <a:lvl2pPr indent="0" lvl="1" rtl="0">
              <a:spcBef>
                <a:spcPts val="0"/>
              </a:spcBef>
              <a:spcAft>
                <a:spcPts val="0"/>
              </a:spcAft>
              <a:buClr>
                <a:schemeClr val="lt2"/>
              </a:buClr>
              <a:buSzPts val="1400"/>
              <a:buNone/>
              <a:defRPr sz="1800">
                <a:solidFill>
                  <a:schemeClr val="lt2"/>
                </a:solidFill>
              </a:defRPr>
            </a:lvl2pPr>
            <a:lvl3pPr indent="0" lvl="2" rtl="0">
              <a:spcBef>
                <a:spcPts val="0"/>
              </a:spcBef>
              <a:spcAft>
                <a:spcPts val="0"/>
              </a:spcAft>
              <a:buClr>
                <a:schemeClr val="lt2"/>
              </a:buClr>
              <a:buSzPts val="1400"/>
              <a:buNone/>
              <a:defRPr sz="1800">
                <a:solidFill>
                  <a:schemeClr val="lt2"/>
                </a:solidFill>
              </a:defRPr>
            </a:lvl3pPr>
            <a:lvl4pPr indent="0" lvl="3" rtl="0">
              <a:spcBef>
                <a:spcPts val="0"/>
              </a:spcBef>
              <a:spcAft>
                <a:spcPts val="0"/>
              </a:spcAft>
              <a:buClr>
                <a:schemeClr val="lt2"/>
              </a:buClr>
              <a:buSzPts val="1400"/>
              <a:buNone/>
              <a:defRPr sz="1800">
                <a:solidFill>
                  <a:schemeClr val="lt2"/>
                </a:solidFill>
              </a:defRPr>
            </a:lvl4pPr>
            <a:lvl5pPr indent="0" lvl="4" rtl="0">
              <a:spcBef>
                <a:spcPts val="0"/>
              </a:spcBef>
              <a:spcAft>
                <a:spcPts val="0"/>
              </a:spcAft>
              <a:buClr>
                <a:schemeClr val="lt2"/>
              </a:buClr>
              <a:buSzPts val="1400"/>
              <a:buNone/>
              <a:defRPr sz="1800">
                <a:solidFill>
                  <a:schemeClr val="lt2"/>
                </a:solidFill>
              </a:defRPr>
            </a:lvl5pPr>
            <a:lvl6pPr indent="0" lvl="5" rtl="0">
              <a:spcBef>
                <a:spcPts val="0"/>
              </a:spcBef>
              <a:spcAft>
                <a:spcPts val="0"/>
              </a:spcAft>
              <a:buClr>
                <a:schemeClr val="lt2"/>
              </a:buClr>
              <a:buSzPts val="1400"/>
              <a:buNone/>
              <a:defRPr sz="1800">
                <a:solidFill>
                  <a:schemeClr val="lt2"/>
                </a:solidFill>
              </a:defRPr>
            </a:lvl6pPr>
            <a:lvl7pPr indent="0" lvl="6" rtl="0">
              <a:spcBef>
                <a:spcPts val="0"/>
              </a:spcBef>
              <a:spcAft>
                <a:spcPts val="0"/>
              </a:spcAft>
              <a:buClr>
                <a:schemeClr val="lt2"/>
              </a:buClr>
              <a:buSzPts val="1400"/>
              <a:buNone/>
              <a:defRPr sz="1800">
                <a:solidFill>
                  <a:schemeClr val="lt2"/>
                </a:solidFill>
              </a:defRPr>
            </a:lvl7pPr>
            <a:lvl8pPr indent="0" lvl="7" rtl="0">
              <a:spcBef>
                <a:spcPts val="0"/>
              </a:spcBef>
              <a:spcAft>
                <a:spcPts val="0"/>
              </a:spcAft>
              <a:buClr>
                <a:schemeClr val="lt2"/>
              </a:buClr>
              <a:buSzPts val="1400"/>
              <a:buNone/>
              <a:defRPr sz="1800">
                <a:solidFill>
                  <a:schemeClr val="lt2"/>
                </a:solidFill>
              </a:defRPr>
            </a:lvl8pPr>
            <a:lvl9pPr indent="0" lvl="8" rtl="0">
              <a:spcBef>
                <a:spcPts val="0"/>
              </a:spcBef>
              <a:spcAft>
                <a:spcPts val="0"/>
              </a:spcAft>
              <a:buClr>
                <a:schemeClr val="lt2"/>
              </a:buClr>
              <a:buSzPts val="1400"/>
              <a:buNone/>
              <a:defRPr sz="1800">
                <a:solidFill>
                  <a:schemeClr val="lt2"/>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9_Tekst_søjlediagram">
  <p:cSld name="9_Tekst_søjlediagram">
    <p:spTree>
      <p:nvGrpSpPr>
        <p:cNvPr id="80" name="Shape 80"/>
        <p:cNvGrpSpPr/>
        <p:nvPr/>
      </p:nvGrpSpPr>
      <p:grpSpPr>
        <a:xfrm>
          <a:off x="0" y="0"/>
          <a:ext cx="0" cy="0"/>
          <a:chOff x="0" y="0"/>
          <a:chExt cx="0" cy="0"/>
        </a:xfrm>
      </p:grpSpPr>
      <p:pic>
        <p:nvPicPr>
          <p:cNvPr descr="astra_red_RGB.ai" id="81" name="Google Shape;81;p15"/>
          <p:cNvPicPr preferRelativeResize="0"/>
          <p:nvPr/>
        </p:nvPicPr>
        <p:blipFill rotWithShape="1">
          <a:blip r:embed="rId2">
            <a:alphaModFix/>
          </a:blip>
          <a:srcRect b="0" l="0" r="0" t="0"/>
          <a:stretch/>
        </p:blipFill>
        <p:spPr>
          <a:xfrm>
            <a:off x="8147766" y="282394"/>
            <a:ext cx="814799" cy="218150"/>
          </a:xfrm>
          <a:prstGeom prst="rect">
            <a:avLst/>
          </a:prstGeom>
          <a:noFill/>
          <a:ln>
            <a:noFill/>
          </a:ln>
        </p:spPr>
      </p:pic>
      <p:sp>
        <p:nvSpPr>
          <p:cNvPr id="82" name="Google Shape;82;p15"/>
          <p:cNvSpPr/>
          <p:nvPr/>
        </p:nvSpPr>
        <p:spPr>
          <a:xfrm>
            <a:off x="4581225" y="2319725"/>
            <a:ext cx="4246800" cy="1889700"/>
          </a:xfrm>
          <a:prstGeom prst="rect">
            <a:avLst/>
          </a:prstGeom>
          <a:solidFill>
            <a:srgbClr val="FFFFFF"/>
          </a:solid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5"/>
          <p:cNvSpPr txBox="1"/>
          <p:nvPr/>
        </p:nvSpPr>
        <p:spPr>
          <a:xfrm>
            <a:off x="186225" y="4723625"/>
            <a:ext cx="2606100" cy="2835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US" sz="800">
                <a:solidFill>
                  <a:schemeClr val="accent1"/>
                </a:solidFill>
                <a:latin typeface="Verdana"/>
                <a:ea typeface="Verdana"/>
                <a:cs typeface="Verdana"/>
                <a:sym typeface="Verdana"/>
              </a:rPr>
              <a:t>*Center for Læring i Natur, Teknik og Sundhed</a:t>
            </a:r>
            <a:endParaRPr sz="800">
              <a:solidFill>
                <a:schemeClr val="accent1"/>
              </a:solidFill>
              <a:latin typeface="Verdana"/>
              <a:ea typeface="Verdana"/>
              <a:cs typeface="Verdana"/>
              <a:sym typeface="Verdana"/>
            </a:endParaRPr>
          </a:p>
        </p:txBody>
      </p:sp>
      <p:sp>
        <p:nvSpPr>
          <p:cNvPr id="84" name="Google Shape;84;p15"/>
          <p:cNvSpPr txBox="1"/>
          <p:nvPr>
            <p:ph type="title"/>
          </p:nvPr>
        </p:nvSpPr>
        <p:spPr>
          <a:xfrm>
            <a:off x="986700" y="850250"/>
            <a:ext cx="2939100" cy="1291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3000">
                <a:latin typeface="Verdana"/>
                <a:ea typeface="Verdana"/>
                <a:cs typeface="Verdana"/>
                <a:sym typeface="Verdana"/>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85" name="Google Shape;85;p15"/>
          <p:cNvSpPr txBox="1"/>
          <p:nvPr>
            <p:ph idx="1" type="body"/>
          </p:nvPr>
        </p:nvSpPr>
        <p:spPr>
          <a:xfrm>
            <a:off x="986700" y="2319726"/>
            <a:ext cx="3128100" cy="1889700"/>
          </a:xfrm>
          <a:prstGeom prst="rect">
            <a:avLst/>
          </a:prstGeom>
          <a:noFill/>
          <a:ln>
            <a:noFill/>
          </a:ln>
        </p:spPr>
        <p:txBody>
          <a:bodyPr anchorCtr="0" anchor="t" bIns="91425" lIns="91425" spcFirstLastPara="1" rIns="91425" wrap="square" tIns="91425">
            <a:noAutofit/>
          </a:bodyPr>
          <a:lstStyle>
            <a:lvl1pPr indent="-311150" lvl="0" marL="457200" rtl="0">
              <a:spcBef>
                <a:spcPts val="0"/>
              </a:spcBef>
              <a:spcAft>
                <a:spcPts val="0"/>
              </a:spcAft>
              <a:buSzPts val="1300"/>
              <a:buFont typeface="Verdana"/>
              <a:buChar char="●"/>
              <a:defRPr sz="1300">
                <a:latin typeface="Verdana"/>
                <a:ea typeface="Verdana"/>
                <a:cs typeface="Verdana"/>
                <a:sym typeface="Verdana"/>
              </a:defRPr>
            </a:lvl1pPr>
            <a:lvl2pPr indent="-311150" lvl="1" marL="914400" rtl="0">
              <a:spcBef>
                <a:spcPts val="0"/>
              </a:spcBef>
              <a:spcAft>
                <a:spcPts val="0"/>
              </a:spcAft>
              <a:buSzPts val="1300"/>
              <a:buFont typeface="Verdana"/>
              <a:buChar char="○"/>
              <a:defRPr sz="1300">
                <a:latin typeface="Verdana"/>
                <a:ea typeface="Verdana"/>
                <a:cs typeface="Verdana"/>
                <a:sym typeface="Verdana"/>
              </a:defRPr>
            </a:lvl2pPr>
            <a:lvl3pPr indent="-311150" lvl="2" marL="1371600" rtl="0">
              <a:spcBef>
                <a:spcPts val="0"/>
              </a:spcBef>
              <a:spcAft>
                <a:spcPts val="0"/>
              </a:spcAft>
              <a:buSzPts val="1300"/>
              <a:buFont typeface="Verdana"/>
              <a:buChar char="■"/>
              <a:defRPr sz="1300">
                <a:latin typeface="Verdana"/>
                <a:ea typeface="Verdana"/>
                <a:cs typeface="Verdana"/>
                <a:sym typeface="Verdana"/>
              </a:defRPr>
            </a:lvl3pPr>
            <a:lvl4pPr indent="-311150" lvl="3" marL="1828800" rtl="0">
              <a:spcBef>
                <a:spcPts val="0"/>
              </a:spcBef>
              <a:spcAft>
                <a:spcPts val="0"/>
              </a:spcAft>
              <a:buSzPts val="1300"/>
              <a:buFont typeface="Verdana"/>
              <a:buChar char="●"/>
              <a:defRPr sz="1300">
                <a:latin typeface="Verdana"/>
                <a:ea typeface="Verdana"/>
                <a:cs typeface="Verdana"/>
                <a:sym typeface="Verdana"/>
              </a:defRPr>
            </a:lvl4pPr>
            <a:lvl5pPr indent="-311150" lvl="4" marL="2286000" rtl="0">
              <a:spcBef>
                <a:spcPts val="0"/>
              </a:spcBef>
              <a:spcAft>
                <a:spcPts val="0"/>
              </a:spcAft>
              <a:buSzPts val="1300"/>
              <a:buFont typeface="Verdana"/>
              <a:buChar char="○"/>
              <a:defRPr sz="1300">
                <a:latin typeface="Verdana"/>
                <a:ea typeface="Verdana"/>
                <a:cs typeface="Verdana"/>
                <a:sym typeface="Verdana"/>
              </a:defRPr>
            </a:lvl5pPr>
            <a:lvl6pPr indent="-311150" lvl="5" marL="2743200" rtl="0">
              <a:spcBef>
                <a:spcPts val="0"/>
              </a:spcBef>
              <a:spcAft>
                <a:spcPts val="0"/>
              </a:spcAft>
              <a:buSzPts val="1300"/>
              <a:buFont typeface="Verdana"/>
              <a:buChar char="■"/>
              <a:defRPr sz="1300">
                <a:latin typeface="Verdana"/>
                <a:ea typeface="Verdana"/>
                <a:cs typeface="Verdana"/>
                <a:sym typeface="Verdana"/>
              </a:defRPr>
            </a:lvl6pPr>
            <a:lvl7pPr indent="-311150" lvl="6" marL="3200400" rtl="0">
              <a:spcBef>
                <a:spcPts val="0"/>
              </a:spcBef>
              <a:spcAft>
                <a:spcPts val="0"/>
              </a:spcAft>
              <a:buSzPts val="1300"/>
              <a:buFont typeface="Verdana"/>
              <a:buChar char="●"/>
              <a:defRPr sz="1300">
                <a:latin typeface="Verdana"/>
                <a:ea typeface="Verdana"/>
                <a:cs typeface="Verdana"/>
                <a:sym typeface="Verdana"/>
              </a:defRPr>
            </a:lvl7pPr>
            <a:lvl8pPr indent="-311150" lvl="7" marL="3657600" rtl="0">
              <a:spcBef>
                <a:spcPts val="0"/>
              </a:spcBef>
              <a:spcAft>
                <a:spcPts val="0"/>
              </a:spcAft>
              <a:buSzPts val="1300"/>
              <a:buFont typeface="Verdana"/>
              <a:buChar char="○"/>
              <a:defRPr sz="1300">
                <a:latin typeface="Verdana"/>
                <a:ea typeface="Verdana"/>
                <a:cs typeface="Verdana"/>
                <a:sym typeface="Verdana"/>
              </a:defRPr>
            </a:lvl8pPr>
            <a:lvl9pPr indent="-311150" lvl="8" marL="4114800" rtl="0">
              <a:spcBef>
                <a:spcPts val="0"/>
              </a:spcBef>
              <a:spcAft>
                <a:spcPts val="0"/>
              </a:spcAft>
              <a:buSzPts val="1300"/>
              <a:buFont typeface="Verdana"/>
              <a:buChar char="■"/>
              <a:defRPr sz="1300">
                <a:latin typeface="Verdana"/>
                <a:ea typeface="Verdana"/>
                <a:cs typeface="Verdana"/>
                <a:sym typeface="Verdana"/>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Forside_fuldfarve">
  <p:cSld name="2_Forside_fuldfarve">
    <p:bg>
      <p:bgPr>
        <a:solidFill>
          <a:schemeClr val="accent1"/>
        </a:solidFill>
      </p:bgPr>
    </p:bg>
    <p:spTree>
      <p:nvGrpSpPr>
        <p:cNvPr id="13" name="Shape 13"/>
        <p:cNvGrpSpPr/>
        <p:nvPr/>
      </p:nvGrpSpPr>
      <p:grpSpPr>
        <a:xfrm>
          <a:off x="0" y="0"/>
          <a:ext cx="0" cy="0"/>
          <a:chOff x="0" y="0"/>
          <a:chExt cx="0" cy="0"/>
        </a:xfrm>
      </p:grpSpPr>
      <p:pic>
        <p:nvPicPr>
          <p:cNvPr descr="astra_pink_RGB.ai" id="14" name="Google Shape;14;p3"/>
          <p:cNvPicPr preferRelativeResize="0"/>
          <p:nvPr/>
        </p:nvPicPr>
        <p:blipFill rotWithShape="1">
          <a:blip r:embed="rId2">
            <a:alphaModFix/>
          </a:blip>
          <a:srcRect b="0" l="0" r="0" t="0"/>
          <a:stretch/>
        </p:blipFill>
        <p:spPr>
          <a:xfrm>
            <a:off x="8153902" y="269989"/>
            <a:ext cx="808663" cy="216507"/>
          </a:xfrm>
          <a:prstGeom prst="rect">
            <a:avLst/>
          </a:prstGeom>
          <a:noFill/>
          <a:ln>
            <a:noFill/>
          </a:ln>
        </p:spPr>
      </p:pic>
      <p:sp>
        <p:nvSpPr>
          <p:cNvPr id="15" name="Google Shape;15;p3"/>
          <p:cNvSpPr txBox="1"/>
          <p:nvPr/>
        </p:nvSpPr>
        <p:spPr>
          <a:xfrm>
            <a:off x="5789775" y="4566650"/>
            <a:ext cx="3096600" cy="3774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t/>
            </a:r>
            <a:endParaRPr sz="800">
              <a:solidFill>
                <a:schemeClr val="accent3"/>
              </a:solidFill>
              <a:latin typeface="Verdana"/>
              <a:ea typeface="Verdana"/>
              <a:cs typeface="Verdana"/>
              <a:sym typeface="Verdana"/>
            </a:endParaRPr>
          </a:p>
        </p:txBody>
      </p:sp>
      <p:sp>
        <p:nvSpPr>
          <p:cNvPr id="16" name="Google Shape;16;p3"/>
          <p:cNvSpPr txBox="1"/>
          <p:nvPr>
            <p:ph idx="1" type="body"/>
          </p:nvPr>
        </p:nvSpPr>
        <p:spPr>
          <a:xfrm>
            <a:off x="5857300" y="4533650"/>
            <a:ext cx="3029100" cy="420900"/>
          </a:xfrm>
          <a:prstGeom prst="rect">
            <a:avLst/>
          </a:prstGeom>
          <a:noFill/>
          <a:ln>
            <a:noFill/>
          </a:ln>
        </p:spPr>
        <p:txBody>
          <a:bodyPr anchorCtr="0" anchor="b" bIns="91425" lIns="91425" spcFirstLastPara="1" rIns="91425" wrap="square" tIns="91425">
            <a:noAutofit/>
          </a:bodyPr>
          <a:lstStyle>
            <a:lvl1pPr indent="-279400" lvl="0" marL="457200" algn="r">
              <a:spcBef>
                <a:spcPts val="0"/>
              </a:spcBef>
              <a:spcAft>
                <a:spcPts val="0"/>
              </a:spcAft>
              <a:buClr>
                <a:schemeClr val="accent3"/>
              </a:buClr>
              <a:buSzPts val="800"/>
              <a:buFont typeface="Verdana"/>
              <a:buChar char="●"/>
              <a:defRPr sz="800">
                <a:solidFill>
                  <a:schemeClr val="accent3"/>
                </a:solidFill>
                <a:latin typeface="Verdana"/>
                <a:ea typeface="Verdana"/>
                <a:cs typeface="Verdana"/>
                <a:sym typeface="Verdana"/>
              </a:defRPr>
            </a:lvl1pPr>
            <a:lvl2pPr indent="-279400" lvl="1" marL="914400" algn="r">
              <a:spcBef>
                <a:spcPts val="0"/>
              </a:spcBef>
              <a:spcAft>
                <a:spcPts val="0"/>
              </a:spcAft>
              <a:buClr>
                <a:schemeClr val="accent3"/>
              </a:buClr>
              <a:buSzPts val="800"/>
              <a:buFont typeface="Verdana"/>
              <a:buChar char="○"/>
              <a:defRPr sz="800">
                <a:solidFill>
                  <a:schemeClr val="accent3"/>
                </a:solidFill>
                <a:latin typeface="Verdana"/>
                <a:ea typeface="Verdana"/>
                <a:cs typeface="Verdana"/>
                <a:sym typeface="Verdana"/>
              </a:defRPr>
            </a:lvl2pPr>
            <a:lvl3pPr indent="-279400" lvl="2" marL="1371600" algn="r">
              <a:spcBef>
                <a:spcPts val="0"/>
              </a:spcBef>
              <a:spcAft>
                <a:spcPts val="0"/>
              </a:spcAft>
              <a:buClr>
                <a:schemeClr val="accent3"/>
              </a:buClr>
              <a:buSzPts val="800"/>
              <a:buFont typeface="Verdana"/>
              <a:buChar char="■"/>
              <a:defRPr sz="800">
                <a:solidFill>
                  <a:schemeClr val="accent3"/>
                </a:solidFill>
                <a:latin typeface="Verdana"/>
                <a:ea typeface="Verdana"/>
                <a:cs typeface="Verdana"/>
                <a:sym typeface="Verdana"/>
              </a:defRPr>
            </a:lvl3pPr>
            <a:lvl4pPr indent="-279400" lvl="3" marL="1828800" algn="r">
              <a:spcBef>
                <a:spcPts val="0"/>
              </a:spcBef>
              <a:spcAft>
                <a:spcPts val="0"/>
              </a:spcAft>
              <a:buClr>
                <a:schemeClr val="accent3"/>
              </a:buClr>
              <a:buSzPts val="800"/>
              <a:buFont typeface="Verdana"/>
              <a:buChar char="●"/>
              <a:defRPr sz="800">
                <a:solidFill>
                  <a:schemeClr val="accent3"/>
                </a:solidFill>
                <a:latin typeface="Verdana"/>
                <a:ea typeface="Verdana"/>
                <a:cs typeface="Verdana"/>
                <a:sym typeface="Verdana"/>
              </a:defRPr>
            </a:lvl4pPr>
            <a:lvl5pPr indent="-279400" lvl="4" marL="2286000" algn="r">
              <a:spcBef>
                <a:spcPts val="0"/>
              </a:spcBef>
              <a:spcAft>
                <a:spcPts val="0"/>
              </a:spcAft>
              <a:buClr>
                <a:schemeClr val="accent3"/>
              </a:buClr>
              <a:buSzPts val="800"/>
              <a:buFont typeface="Verdana"/>
              <a:buChar char="○"/>
              <a:defRPr sz="800">
                <a:solidFill>
                  <a:schemeClr val="accent3"/>
                </a:solidFill>
                <a:latin typeface="Verdana"/>
                <a:ea typeface="Verdana"/>
                <a:cs typeface="Verdana"/>
                <a:sym typeface="Verdana"/>
              </a:defRPr>
            </a:lvl5pPr>
            <a:lvl6pPr indent="-279400" lvl="5" marL="2743200" algn="r">
              <a:spcBef>
                <a:spcPts val="0"/>
              </a:spcBef>
              <a:spcAft>
                <a:spcPts val="0"/>
              </a:spcAft>
              <a:buClr>
                <a:schemeClr val="accent3"/>
              </a:buClr>
              <a:buSzPts val="800"/>
              <a:buFont typeface="Verdana"/>
              <a:buChar char="■"/>
              <a:defRPr sz="800">
                <a:solidFill>
                  <a:schemeClr val="accent3"/>
                </a:solidFill>
                <a:latin typeface="Verdana"/>
                <a:ea typeface="Verdana"/>
                <a:cs typeface="Verdana"/>
                <a:sym typeface="Verdana"/>
              </a:defRPr>
            </a:lvl6pPr>
            <a:lvl7pPr indent="-279400" lvl="6" marL="3200400" algn="r">
              <a:spcBef>
                <a:spcPts val="0"/>
              </a:spcBef>
              <a:spcAft>
                <a:spcPts val="0"/>
              </a:spcAft>
              <a:buClr>
                <a:schemeClr val="accent3"/>
              </a:buClr>
              <a:buSzPts val="800"/>
              <a:buFont typeface="Verdana"/>
              <a:buChar char="●"/>
              <a:defRPr sz="800">
                <a:solidFill>
                  <a:schemeClr val="accent3"/>
                </a:solidFill>
                <a:latin typeface="Verdana"/>
                <a:ea typeface="Verdana"/>
                <a:cs typeface="Verdana"/>
                <a:sym typeface="Verdana"/>
              </a:defRPr>
            </a:lvl7pPr>
            <a:lvl8pPr indent="-279400" lvl="7" marL="3657600" algn="r">
              <a:spcBef>
                <a:spcPts val="0"/>
              </a:spcBef>
              <a:spcAft>
                <a:spcPts val="0"/>
              </a:spcAft>
              <a:buClr>
                <a:schemeClr val="accent3"/>
              </a:buClr>
              <a:buSzPts val="800"/>
              <a:buFont typeface="Verdana"/>
              <a:buChar char="○"/>
              <a:defRPr sz="800">
                <a:solidFill>
                  <a:schemeClr val="accent3"/>
                </a:solidFill>
                <a:latin typeface="Verdana"/>
                <a:ea typeface="Verdana"/>
                <a:cs typeface="Verdana"/>
                <a:sym typeface="Verdana"/>
              </a:defRPr>
            </a:lvl8pPr>
            <a:lvl9pPr indent="-279400" lvl="8" marL="4114800" algn="r">
              <a:spcBef>
                <a:spcPts val="0"/>
              </a:spcBef>
              <a:spcAft>
                <a:spcPts val="0"/>
              </a:spcAft>
              <a:buClr>
                <a:schemeClr val="accent3"/>
              </a:buClr>
              <a:buSzPts val="800"/>
              <a:buFont typeface="Verdana"/>
              <a:buChar char="■"/>
              <a:defRPr sz="800">
                <a:solidFill>
                  <a:schemeClr val="accent3"/>
                </a:solidFill>
                <a:latin typeface="Verdana"/>
                <a:ea typeface="Verdana"/>
                <a:cs typeface="Verdana"/>
                <a:sym typeface="Verdana"/>
              </a:defRPr>
            </a:lvl9pPr>
          </a:lstStyle>
          <a:p/>
        </p:txBody>
      </p:sp>
      <p:sp>
        <p:nvSpPr>
          <p:cNvPr id="17" name="Google Shape;17;p3"/>
          <p:cNvSpPr txBox="1"/>
          <p:nvPr/>
        </p:nvSpPr>
        <p:spPr>
          <a:xfrm>
            <a:off x="186225" y="4723625"/>
            <a:ext cx="2606100" cy="2835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US" sz="800">
                <a:solidFill>
                  <a:schemeClr val="accent3"/>
                </a:solidFill>
                <a:latin typeface="Verdana"/>
                <a:ea typeface="Verdana"/>
                <a:cs typeface="Verdana"/>
                <a:sym typeface="Verdana"/>
              </a:rPr>
              <a:t>*Center for Læring i Natur, Teknik og Sundhed</a:t>
            </a:r>
            <a:endParaRPr sz="800">
              <a:solidFill>
                <a:schemeClr val="accent3"/>
              </a:solidFill>
              <a:latin typeface="Verdana"/>
              <a:ea typeface="Verdana"/>
              <a:cs typeface="Verdana"/>
              <a:sym typeface="Verdana"/>
            </a:endParaRPr>
          </a:p>
        </p:txBody>
      </p:sp>
      <p:sp>
        <p:nvSpPr>
          <p:cNvPr id="18" name="Google Shape;18;p3"/>
          <p:cNvSpPr txBox="1"/>
          <p:nvPr>
            <p:ph type="title"/>
          </p:nvPr>
        </p:nvSpPr>
        <p:spPr>
          <a:xfrm>
            <a:off x="1014600" y="1596050"/>
            <a:ext cx="7114800" cy="2238900"/>
          </a:xfrm>
          <a:prstGeom prst="rect">
            <a:avLst/>
          </a:prstGeom>
          <a:noFill/>
          <a:ln>
            <a:noFill/>
          </a:ln>
        </p:spPr>
        <p:txBody>
          <a:bodyPr anchorCtr="0" anchor="ctr" bIns="91425" lIns="91425" spcFirstLastPara="1" rIns="91425" wrap="square" tIns="91425">
            <a:noAutofit/>
          </a:bodyPr>
          <a:lstStyle>
            <a:lvl1pPr indent="0" lvl="0" marL="0" marR="0" rtl="0" algn="ctr">
              <a:lnSpc>
                <a:spcPct val="102500"/>
              </a:lnSpc>
              <a:spcBef>
                <a:spcPts val="0"/>
              </a:spcBef>
              <a:spcAft>
                <a:spcPts val="0"/>
              </a:spcAft>
              <a:buClr>
                <a:srgbClr val="F7BEC5"/>
              </a:buClr>
              <a:buSzPts val="4800"/>
              <a:buFont typeface="Verdana"/>
              <a:buNone/>
              <a:defRPr b="1" i="0" sz="4800" u="none" cap="none" strike="noStrike">
                <a:solidFill>
                  <a:srgbClr val="F7BEC5"/>
                </a:solidFill>
                <a:latin typeface="Verdana"/>
                <a:ea typeface="Verdana"/>
                <a:cs typeface="Verdana"/>
                <a:sym typeface="Verdana"/>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Forside_billede">
  <p:cSld name="2_Forside_billede">
    <p:spTree>
      <p:nvGrpSpPr>
        <p:cNvPr id="19" name="Shape 19"/>
        <p:cNvGrpSpPr/>
        <p:nvPr/>
      </p:nvGrpSpPr>
      <p:grpSpPr>
        <a:xfrm>
          <a:off x="0" y="0"/>
          <a:ext cx="0" cy="0"/>
          <a:chOff x="0" y="0"/>
          <a:chExt cx="0" cy="0"/>
        </a:xfrm>
      </p:grpSpPr>
      <p:pic>
        <p:nvPicPr>
          <p:cNvPr descr="astra_red_RGB.ai" id="20" name="Google Shape;20;p4"/>
          <p:cNvPicPr preferRelativeResize="0"/>
          <p:nvPr/>
        </p:nvPicPr>
        <p:blipFill rotWithShape="1">
          <a:blip r:embed="rId2">
            <a:alphaModFix/>
          </a:blip>
          <a:srcRect b="0" l="0" r="0" t="0"/>
          <a:stretch/>
        </p:blipFill>
        <p:spPr>
          <a:xfrm>
            <a:off x="8147766" y="282394"/>
            <a:ext cx="814799" cy="218150"/>
          </a:xfrm>
          <a:prstGeom prst="rect">
            <a:avLst/>
          </a:prstGeom>
          <a:noFill/>
          <a:ln>
            <a:noFill/>
          </a:ln>
        </p:spPr>
      </p:pic>
      <p:sp>
        <p:nvSpPr>
          <p:cNvPr id="21" name="Google Shape;21;p4"/>
          <p:cNvSpPr txBox="1"/>
          <p:nvPr/>
        </p:nvSpPr>
        <p:spPr>
          <a:xfrm>
            <a:off x="186225" y="4723625"/>
            <a:ext cx="2606100" cy="2835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US" sz="800">
                <a:solidFill>
                  <a:schemeClr val="accent1"/>
                </a:solidFill>
                <a:latin typeface="Verdana"/>
                <a:ea typeface="Verdana"/>
                <a:cs typeface="Verdana"/>
                <a:sym typeface="Verdana"/>
              </a:rPr>
              <a:t>*Center for Læring i Natur, Teknik og Sundhed</a:t>
            </a:r>
            <a:endParaRPr sz="800">
              <a:solidFill>
                <a:schemeClr val="accent1"/>
              </a:solidFill>
              <a:latin typeface="Verdana"/>
              <a:ea typeface="Verdana"/>
              <a:cs typeface="Verdana"/>
              <a:sym typeface="Verdana"/>
            </a:endParaRPr>
          </a:p>
        </p:txBody>
      </p:sp>
      <p:sp>
        <p:nvSpPr>
          <p:cNvPr id="22" name="Google Shape;22;p4"/>
          <p:cNvSpPr txBox="1"/>
          <p:nvPr>
            <p:ph type="title"/>
          </p:nvPr>
        </p:nvSpPr>
        <p:spPr>
          <a:xfrm>
            <a:off x="1014600" y="1596050"/>
            <a:ext cx="7114800" cy="2238900"/>
          </a:xfrm>
          <a:prstGeom prst="rect">
            <a:avLst/>
          </a:prstGeom>
          <a:noFill/>
          <a:ln>
            <a:noFill/>
          </a:ln>
        </p:spPr>
        <p:txBody>
          <a:bodyPr anchorCtr="0" anchor="ctr" bIns="91425" lIns="91425" spcFirstLastPara="1" rIns="91425" wrap="square" tIns="91425">
            <a:noAutofit/>
          </a:bodyPr>
          <a:lstStyle>
            <a:lvl1pPr indent="0" lvl="0" marL="0" marR="0" rtl="0" algn="ctr">
              <a:lnSpc>
                <a:spcPct val="102500"/>
              </a:lnSpc>
              <a:spcBef>
                <a:spcPts val="0"/>
              </a:spcBef>
              <a:spcAft>
                <a:spcPts val="0"/>
              </a:spcAft>
              <a:buClr>
                <a:schemeClr val="dk2"/>
              </a:buClr>
              <a:buSzPts val="4800"/>
              <a:buFont typeface="Verdana"/>
              <a:buNone/>
              <a:defRPr b="1" i="0" sz="4800" u="none" cap="none" strike="noStrike">
                <a:solidFill>
                  <a:schemeClr val="dk2"/>
                </a:solidFill>
                <a:latin typeface="Verdana"/>
                <a:ea typeface="Verdana"/>
                <a:cs typeface="Verdana"/>
                <a:sym typeface="Verdana"/>
              </a:defRPr>
            </a:lvl1pPr>
            <a:lvl2pPr indent="0" lvl="1" rtl="0">
              <a:spcBef>
                <a:spcPts val="0"/>
              </a:spcBef>
              <a:spcAft>
                <a:spcPts val="0"/>
              </a:spcAft>
              <a:buClr>
                <a:schemeClr val="dk2"/>
              </a:buClr>
              <a:buSzPts val="1400"/>
              <a:buNone/>
              <a:defRPr sz="1800">
                <a:solidFill>
                  <a:schemeClr val="dk2"/>
                </a:solidFill>
              </a:defRPr>
            </a:lvl2pPr>
            <a:lvl3pPr indent="0" lvl="2" rtl="0">
              <a:spcBef>
                <a:spcPts val="0"/>
              </a:spcBef>
              <a:spcAft>
                <a:spcPts val="0"/>
              </a:spcAft>
              <a:buClr>
                <a:schemeClr val="dk2"/>
              </a:buClr>
              <a:buSzPts val="1400"/>
              <a:buNone/>
              <a:defRPr sz="1800">
                <a:solidFill>
                  <a:schemeClr val="dk2"/>
                </a:solidFill>
              </a:defRPr>
            </a:lvl3pPr>
            <a:lvl4pPr indent="0" lvl="3" rtl="0">
              <a:spcBef>
                <a:spcPts val="0"/>
              </a:spcBef>
              <a:spcAft>
                <a:spcPts val="0"/>
              </a:spcAft>
              <a:buClr>
                <a:schemeClr val="dk2"/>
              </a:buClr>
              <a:buSzPts val="1400"/>
              <a:buNone/>
              <a:defRPr sz="1800">
                <a:solidFill>
                  <a:schemeClr val="dk2"/>
                </a:solidFill>
              </a:defRPr>
            </a:lvl4pPr>
            <a:lvl5pPr indent="0" lvl="4" rtl="0">
              <a:spcBef>
                <a:spcPts val="0"/>
              </a:spcBef>
              <a:spcAft>
                <a:spcPts val="0"/>
              </a:spcAft>
              <a:buClr>
                <a:schemeClr val="dk2"/>
              </a:buClr>
              <a:buSzPts val="1400"/>
              <a:buNone/>
              <a:defRPr sz="1800">
                <a:solidFill>
                  <a:schemeClr val="dk2"/>
                </a:solidFill>
              </a:defRPr>
            </a:lvl5pPr>
            <a:lvl6pPr indent="0" lvl="5" rtl="0">
              <a:spcBef>
                <a:spcPts val="0"/>
              </a:spcBef>
              <a:spcAft>
                <a:spcPts val="0"/>
              </a:spcAft>
              <a:buClr>
                <a:schemeClr val="dk2"/>
              </a:buClr>
              <a:buSzPts val="1400"/>
              <a:buNone/>
              <a:defRPr sz="1800">
                <a:solidFill>
                  <a:schemeClr val="dk2"/>
                </a:solidFill>
              </a:defRPr>
            </a:lvl6pPr>
            <a:lvl7pPr indent="0" lvl="6" rtl="0">
              <a:spcBef>
                <a:spcPts val="0"/>
              </a:spcBef>
              <a:spcAft>
                <a:spcPts val="0"/>
              </a:spcAft>
              <a:buClr>
                <a:schemeClr val="dk2"/>
              </a:buClr>
              <a:buSzPts val="1400"/>
              <a:buNone/>
              <a:defRPr sz="1800">
                <a:solidFill>
                  <a:schemeClr val="dk2"/>
                </a:solidFill>
              </a:defRPr>
            </a:lvl7pPr>
            <a:lvl8pPr indent="0" lvl="7" rtl="0">
              <a:spcBef>
                <a:spcPts val="0"/>
              </a:spcBef>
              <a:spcAft>
                <a:spcPts val="0"/>
              </a:spcAft>
              <a:buClr>
                <a:schemeClr val="dk2"/>
              </a:buClr>
              <a:buSzPts val="1400"/>
              <a:buNone/>
              <a:defRPr sz="1800">
                <a:solidFill>
                  <a:schemeClr val="dk2"/>
                </a:solidFill>
              </a:defRPr>
            </a:lvl8pPr>
            <a:lvl9pPr indent="0" lvl="8" rtl="0">
              <a:spcBef>
                <a:spcPts val="0"/>
              </a:spcBef>
              <a:spcAft>
                <a:spcPts val="0"/>
              </a:spcAft>
              <a:buClr>
                <a:schemeClr val="dk2"/>
              </a:buClr>
              <a:buSzPts val="1400"/>
              <a:buNone/>
              <a:defRPr sz="1800">
                <a:solidFill>
                  <a:schemeClr val="dk2"/>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_Bullets_tekst-let">
  <p:cSld name="3_Bullets_tekst-let">
    <p:bg>
      <p:bgPr>
        <a:solidFill>
          <a:schemeClr val="lt1"/>
        </a:solidFill>
      </p:bgPr>
    </p:bg>
    <p:spTree>
      <p:nvGrpSpPr>
        <p:cNvPr id="23" name="Shape 23"/>
        <p:cNvGrpSpPr/>
        <p:nvPr/>
      </p:nvGrpSpPr>
      <p:grpSpPr>
        <a:xfrm>
          <a:off x="0" y="0"/>
          <a:ext cx="0" cy="0"/>
          <a:chOff x="0" y="0"/>
          <a:chExt cx="0" cy="0"/>
        </a:xfrm>
      </p:grpSpPr>
      <p:pic>
        <p:nvPicPr>
          <p:cNvPr descr="astra_red_RGB.ai" id="24" name="Google Shape;24;p5"/>
          <p:cNvPicPr preferRelativeResize="0"/>
          <p:nvPr/>
        </p:nvPicPr>
        <p:blipFill rotWithShape="1">
          <a:blip r:embed="rId2">
            <a:alphaModFix/>
          </a:blip>
          <a:srcRect b="0" l="0" r="0" t="0"/>
          <a:stretch/>
        </p:blipFill>
        <p:spPr>
          <a:xfrm>
            <a:off x="8147766" y="282394"/>
            <a:ext cx="814799" cy="218150"/>
          </a:xfrm>
          <a:prstGeom prst="rect">
            <a:avLst/>
          </a:prstGeom>
          <a:noFill/>
          <a:ln>
            <a:noFill/>
          </a:ln>
        </p:spPr>
      </p:pic>
      <p:sp>
        <p:nvSpPr>
          <p:cNvPr id="25" name="Google Shape;25;p5"/>
          <p:cNvSpPr txBox="1"/>
          <p:nvPr>
            <p:ph type="title"/>
          </p:nvPr>
        </p:nvSpPr>
        <p:spPr>
          <a:xfrm>
            <a:off x="986700" y="850250"/>
            <a:ext cx="4839000" cy="12912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None/>
              <a:defRPr b="1" sz="3000">
                <a:latin typeface="Verdana"/>
                <a:ea typeface="Verdana"/>
                <a:cs typeface="Verdana"/>
                <a:sym typeface="Verdana"/>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26" name="Google Shape;26;p5"/>
          <p:cNvSpPr txBox="1"/>
          <p:nvPr>
            <p:ph idx="1" type="subTitle"/>
          </p:nvPr>
        </p:nvSpPr>
        <p:spPr>
          <a:xfrm>
            <a:off x="986700" y="2319825"/>
            <a:ext cx="7226400" cy="2835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None/>
              <a:defRPr b="1" sz="1600">
                <a:latin typeface="Verdana"/>
                <a:ea typeface="Verdana"/>
                <a:cs typeface="Verdana"/>
                <a:sym typeface="Verdana"/>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27" name="Google Shape;27;p5"/>
          <p:cNvSpPr txBox="1"/>
          <p:nvPr>
            <p:ph idx="2" type="body"/>
          </p:nvPr>
        </p:nvSpPr>
        <p:spPr>
          <a:xfrm>
            <a:off x="994950" y="2603200"/>
            <a:ext cx="7226400" cy="1606200"/>
          </a:xfrm>
          <a:prstGeom prst="rect">
            <a:avLst/>
          </a:prstGeom>
          <a:noFill/>
          <a:ln>
            <a:noFill/>
          </a:ln>
        </p:spPr>
        <p:txBody>
          <a:bodyPr anchorCtr="0" anchor="t" bIns="91425" lIns="91425" spcFirstLastPara="1" rIns="91425" wrap="square" tIns="91425">
            <a:noAutofit/>
          </a:bodyPr>
          <a:lstStyle>
            <a:lvl1pPr indent="-304800" lvl="0" marL="457200">
              <a:spcBef>
                <a:spcPts val="0"/>
              </a:spcBef>
              <a:spcAft>
                <a:spcPts val="0"/>
              </a:spcAft>
              <a:buSzPts val="1200"/>
              <a:buFont typeface="Verdana"/>
              <a:buChar char="●"/>
              <a:defRPr sz="1200">
                <a:latin typeface="Verdana"/>
                <a:ea typeface="Verdana"/>
                <a:cs typeface="Verdana"/>
                <a:sym typeface="Verdana"/>
              </a:defRPr>
            </a:lvl1pPr>
            <a:lvl2pPr indent="-304800" lvl="1" marL="914400">
              <a:spcBef>
                <a:spcPts val="0"/>
              </a:spcBef>
              <a:spcAft>
                <a:spcPts val="0"/>
              </a:spcAft>
              <a:buSzPts val="1200"/>
              <a:buFont typeface="Verdana"/>
              <a:buChar char="○"/>
              <a:defRPr sz="1200">
                <a:latin typeface="Verdana"/>
                <a:ea typeface="Verdana"/>
                <a:cs typeface="Verdana"/>
                <a:sym typeface="Verdana"/>
              </a:defRPr>
            </a:lvl2pPr>
            <a:lvl3pPr indent="-304800" lvl="2" marL="1371600">
              <a:spcBef>
                <a:spcPts val="0"/>
              </a:spcBef>
              <a:spcAft>
                <a:spcPts val="0"/>
              </a:spcAft>
              <a:buSzPts val="1200"/>
              <a:buFont typeface="Verdana"/>
              <a:buChar char="■"/>
              <a:defRPr sz="1200">
                <a:latin typeface="Verdana"/>
                <a:ea typeface="Verdana"/>
                <a:cs typeface="Verdana"/>
                <a:sym typeface="Verdana"/>
              </a:defRPr>
            </a:lvl3pPr>
            <a:lvl4pPr indent="-304800" lvl="3" marL="1828800">
              <a:spcBef>
                <a:spcPts val="0"/>
              </a:spcBef>
              <a:spcAft>
                <a:spcPts val="0"/>
              </a:spcAft>
              <a:buSzPts val="1200"/>
              <a:buFont typeface="Verdana"/>
              <a:buChar char="●"/>
              <a:defRPr sz="1200">
                <a:latin typeface="Verdana"/>
                <a:ea typeface="Verdana"/>
                <a:cs typeface="Verdana"/>
                <a:sym typeface="Verdana"/>
              </a:defRPr>
            </a:lvl4pPr>
            <a:lvl5pPr indent="-304800" lvl="4" marL="2286000">
              <a:spcBef>
                <a:spcPts val="0"/>
              </a:spcBef>
              <a:spcAft>
                <a:spcPts val="0"/>
              </a:spcAft>
              <a:buSzPts val="1200"/>
              <a:buFont typeface="Verdana"/>
              <a:buChar char="○"/>
              <a:defRPr sz="1200">
                <a:latin typeface="Verdana"/>
                <a:ea typeface="Verdana"/>
                <a:cs typeface="Verdana"/>
                <a:sym typeface="Verdana"/>
              </a:defRPr>
            </a:lvl5pPr>
            <a:lvl6pPr indent="-304800" lvl="5" marL="2743200">
              <a:spcBef>
                <a:spcPts val="0"/>
              </a:spcBef>
              <a:spcAft>
                <a:spcPts val="0"/>
              </a:spcAft>
              <a:buSzPts val="1200"/>
              <a:buFont typeface="Verdana"/>
              <a:buChar char="■"/>
              <a:defRPr sz="1200">
                <a:latin typeface="Verdana"/>
                <a:ea typeface="Verdana"/>
                <a:cs typeface="Verdana"/>
                <a:sym typeface="Verdana"/>
              </a:defRPr>
            </a:lvl6pPr>
            <a:lvl7pPr indent="-304800" lvl="6" marL="3200400">
              <a:spcBef>
                <a:spcPts val="0"/>
              </a:spcBef>
              <a:spcAft>
                <a:spcPts val="0"/>
              </a:spcAft>
              <a:buSzPts val="1200"/>
              <a:buFont typeface="Verdana"/>
              <a:buChar char="●"/>
              <a:defRPr sz="1200">
                <a:latin typeface="Verdana"/>
                <a:ea typeface="Verdana"/>
                <a:cs typeface="Verdana"/>
                <a:sym typeface="Verdana"/>
              </a:defRPr>
            </a:lvl7pPr>
            <a:lvl8pPr indent="-304800" lvl="7" marL="3657600">
              <a:spcBef>
                <a:spcPts val="0"/>
              </a:spcBef>
              <a:spcAft>
                <a:spcPts val="0"/>
              </a:spcAft>
              <a:buSzPts val="1200"/>
              <a:buFont typeface="Verdana"/>
              <a:buChar char="○"/>
              <a:defRPr sz="1200">
                <a:latin typeface="Verdana"/>
                <a:ea typeface="Verdana"/>
                <a:cs typeface="Verdana"/>
                <a:sym typeface="Verdana"/>
              </a:defRPr>
            </a:lvl8pPr>
            <a:lvl9pPr indent="-304800" lvl="8" marL="4114800">
              <a:spcBef>
                <a:spcPts val="0"/>
              </a:spcBef>
              <a:spcAft>
                <a:spcPts val="0"/>
              </a:spcAft>
              <a:buSzPts val="1200"/>
              <a:buFont typeface="Verdana"/>
              <a:buChar char="■"/>
              <a:defRPr sz="1200">
                <a:latin typeface="Verdana"/>
                <a:ea typeface="Verdana"/>
                <a:cs typeface="Verdana"/>
                <a:sym typeface="Verdana"/>
              </a:defRPr>
            </a:lvl9pPr>
          </a:lstStyle>
          <a:p/>
        </p:txBody>
      </p:sp>
      <p:sp>
        <p:nvSpPr>
          <p:cNvPr id="28" name="Google Shape;28;p5"/>
          <p:cNvSpPr txBox="1"/>
          <p:nvPr/>
        </p:nvSpPr>
        <p:spPr>
          <a:xfrm>
            <a:off x="186225" y="4723625"/>
            <a:ext cx="2606100" cy="2835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US" sz="800">
                <a:solidFill>
                  <a:schemeClr val="accent1"/>
                </a:solidFill>
                <a:latin typeface="Verdana"/>
                <a:ea typeface="Verdana"/>
                <a:cs typeface="Verdana"/>
                <a:sym typeface="Verdana"/>
              </a:rPr>
              <a:t>*Center for Læring i Natur, Teknik og Sundhed</a:t>
            </a:r>
            <a:endParaRPr sz="800">
              <a:solidFill>
                <a:schemeClr val="accent1"/>
              </a:solidFill>
              <a:latin typeface="Verdana"/>
              <a:ea typeface="Verdana"/>
              <a:cs typeface="Verdana"/>
              <a:sym typeface="Verdan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_Bullets_tekst-tung">
  <p:cSld name="3_Bullets_tekst-tung">
    <p:bg>
      <p:bgPr>
        <a:solidFill>
          <a:schemeClr val="lt1"/>
        </a:solidFill>
      </p:bgPr>
    </p:bg>
    <p:spTree>
      <p:nvGrpSpPr>
        <p:cNvPr id="29" name="Shape 29"/>
        <p:cNvGrpSpPr/>
        <p:nvPr/>
      </p:nvGrpSpPr>
      <p:grpSpPr>
        <a:xfrm>
          <a:off x="0" y="0"/>
          <a:ext cx="0" cy="0"/>
          <a:chOff x="0" y="0"/>
          <a:chExt cx="0" cy="0"/>
        </a:xfrm>
      </p:grpSpPr>
      <p:pic>
        <p:nvPicPr>
          <p:cNvPr descr="astra_red_RGB.ai" id="30" name="Google Shape;30;p6"/>
          <p:cNvPicPr preferRelativeResize="0"/>
          <p:nvPr/>
        </p:nvPicPr>
        <p:blipFill rotWithShape="1">
          <a:blip r:embed="rId2">
            <a:alphaModFix/>
          </a:blip>
          <a:srcRect b="0" l="0" r="0" t="0"/>
          <a:stretch/>
        </p:blipFill>
        <p:spPr>
          <a:xfrm>
            <a:off x="8147766" y="282394"/>
            <a:ext cx="814799" cy="218150"/>
          </a:xfrm>
          <a:prstGeom prst="rect">
            <a:avLst/>
          </a:prstGeom>
          <a:noFill/>
          <a:ln>
            <a:noFill/>
          </a:ln>
        </p:spPr>
      </p:pic>
      <p:sp>
        <p:nvSpPr>
          <p:cNvPr id="31" name="Google Shape;31;p6"/>
          <p:cNvSpPr txBox="1"/>
          <p:nvPr>
            <p:ph type="title"/>
          </p:nvPr>
        </p:nvSpPr>
        <p:spPr>
          <a:xfrm>
            <a:off x="986700" y="850250"/>
            <a:ext cx="4839000" cy="1291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3000">
                <a:solidFill>
                  <a:schemeClr val="dk2"/>
                </a:solidFill>
                <a:latin typeface="Verdana"/>
                <a:ea typeface="Verdana"/>
                <a:cs typeface="Verdana"/>
                <a:sym typeface="Verdana"/>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2" name="Google Shape;32;p6"/>
          <p:cNvSpPr txBox="1"/>
          <p:nvPr>
            <p:ph idx="1" type="body"/>
          </p:nvPr>
        </p:nvSpPr>
        <p:spPr>
          <a:xfrm>
            <a:off x="994950" y="2319825"/>
            <a:ext cx="7226400" cy="1889700"/>
          </a:xfrm>
          <a:prstGeom prst="rect">
            <a:avLst/>
          </a:prstGeom>
          <a:noFill/>
          <a:ln>
            <a:noFill/>
          </a:ln>
        </p:spPr>
        <p:txBody>
          <a:bodyPr anchorCtr="0" anchor="t" bIns="91425" lIns="91425" spcFirstLastPara="1" rIns="91425" wrap="square" tIns="91425">
            <a:noAutofit/>
          </a:bodyPr>
          <a:lstStyle>
            <a:lvl1pPr indent="-311150" lvl="0" marL="457200" rtl="0">
              <a:spcBef>
                <a:spcPts val="0"/>
              </a:spcBef>
              <a:spcAft>
                <a:spcPts val="0"/>
              </a:spcAft>
              <a:buSzPts val="1300"/>
              <a:buFont typeface="Verdana"/>
              <a:buChar char="●"/>
              <a:defRPr sz="1300">
                <a:latin typeface="Verdana"/>
                <a:ea typeface="Verdana"/>
                <a:cs typeface="Verdana"/>
                <a:sym typeface="Verdana"/>
              </a:defRPr>
            </a:lvl1pPr>
            <a:lvl2pPr indent="-311150" lvl="1" marL="914400" rtl="0">
              <a:spcBef>
                <a:spcPts val="0"/>
              </a:spcBef>
              <a:spcAft>
                <a:spcPts val="0"/>
              </a:spcAft>
              <a:buSzPts val="1300"/>
              <a:buFont typeface="Verdana"/>
              <a:buChar char="○"/>
              <a:defRPr sz="1300">
                <a:latin typeface="Verdana"/>
                <a:ea typeface="Verdana"/>
                <a:cs typeface="Verdana"/>
                <a:sym typeface="Verdana"/>
              </a:defRPr>
            </a:lvl2pPr>
            <a:lvl3pPr indent="-311150" lvl="2" marL="1371600" rtl="0">
              <a:spcBef>
                <a:spcPts val="0"/>
              </a:spcBef>
              <a:spcAft>
                <a:spcPts val="0"/>
              </a:spcAft>
              <a:buSzPts val="1300"/>
              <a:buFont typeface="Verdana"/>
              <a:buChar char="■"/>
              <a:defRPr sz="1300">
                <a:latin typeface="Verdana"/>
                <a:ea typeface="Verdana"/>
                <a:cs typeface="Verdana"/>
                <a:sym typeface="Verdana"/>
              </a:defRPr>
            </a:lvl3pPr>
            <a:lvl4pPr indent="-311150" lvl="3" marL="1828800" rtl="0">
              <a:spcBef>
                <a:spcPts val="0"/>
              </a:spcBef>
              <a:spcAft>
                <a:spcPts val="0"/>
              </a:spcAft>
              <a:buSzPts val="1300"/>
              <a:buFont typeface="Verdana"/>
              <a:buChar char="●"/>
              <a:defRPr sz="1300">
                <a:latin typeface="Verdana"/>
                <a:ea typeface="Verdana"/>
                <a:cs typeface="Verdana"/>
                <a:sym typeface="Verdana"/>
              </a:defRPr>
            </a:lvl4pPr>
            <a:lvl5pPr indent="-311150" lvl="4" marL="2286000" rtl="0">
              <a:spcBef>
                <a:spcPts val="0"/>
              </a:spcBef>
              <a:spcAft>
                <a:spcPts val="0"/>
              </a:spcAft>
              <a:buSzPts val="1300"/>
              <a:buFont typeface="Verdana"/>
              <a:buChar char="○"/>
              <a:defRPr sz="1300">
                <a:latin typeface="Verdana"/>
                <a:ea typeface="Verdana"/>
                <a:cs typeface="Verdana"/>
                <a:sym typeface="Verdana"/>
              </a:defRPr>
            </a:lvl5pPr>
            <a:lvl6pPr indent="-311150" lvl="5" marL="2743200" rtl="0">
              <a:spcBef>
                <a:spcPts val="0"/>
              </a:spcBef>
              <a:spcAft>
                <a:spcPts val="0"/>
              </a:spcAft>
              <a:buSzPts val="1300"/>
              <a:buFont typeface="Verdana"/>
              <a:buChar char="■"/>
              <a:defRPr sz="1300">
                <a:latin typeface="Verdana"/>
                <a:ea typeface="Verdana"/>
                <a:cs typeface="Verdana"/>
                <a:sym typeface="Verdana"/>
              </a:defRPr>
            </a:lvl6pPr>
            <a:lvl7pPr indent="-311150" lvl="6" marL="3200400" rtl="0">
              <a:spcBef>
                <a:spcPts val="0"/>
              </a:spcBef>
              <a:spcAft>
                <a:spcPts val="0"/>
              </a:spcAft>
              <a:buSzPts val="1300"/>
              <a:buFont typeface="Verdana"/>
              <a:buChar char="●"/>
              <a:defRPr sz="1300">
                <a:latin typeface="Verdana"/>
                <a:ea typeface="Verdana"/>
                <a:cs typeface="Verdana"/>
                <a:sym typeface="Verdana"/>
              </a:defRPr>
            </a:lvl7pPr>
            <a:lvl8pPr indent="-311150" lvl="7" marL="3657600" rtl="0">
              <a:spcBef>
                <a:spcPts val="0"/>
              </a:spcBef>
              <a:spcAft>
                <a:spcPts val="0"/>
              </a:spcAft>
              <a:buSzPts val="1300"/>
              <a:buFont typeface="Verdana"/>
              <a:buChar char="○"/>
              <a:defRPr sz="1300">
                <a:latin typeface="Verdana"/>
                <a:ea typeface="Verdana"/>
                <a:cs typeface="Verdana"/>
                <a:sym typeface="Verdana"/>
              </a:defRPr>
            </a:lvl8pPr>
            <a:lvl9pPr indent="-311150" lvl="8" marL="4114800" rtl="0">
              <a:spcBef>
                <a:spcPts val="0"/>
              </a:spcBef>
              <a:spcAft>
                <a:spcPts val="0"/>
              </a:spcAft>
              <a:buSzPts val="1300"/>
              <a:buFont typeface="Verdana"/>
              <a:buChar char="■"/>
              <a:defRPr sz="1300">
                <a:latin typeface="Verdana"/>
                <a:ea typeface="Verdana"/>
                <a:cs typeface="Verdana"/>
                <a:sym typeface="Verdana"/>
              </a:defRPr>
            </a:lvl9pPr>
          </a:lstStyle>
          <a:p/>
        </p:txBody>
      </p:sp>
      <p:sp>
        <p:nvSpPr>
          <p:cNvPr id="33" name="Google Shape;33;p6"/>
          <p:cNvSpPr txBox="1"/>
          <p:nvPr/>
        </p:nvSpPr>
        <p:spPr>
          <a:xfrm>
            <a:off x="186225" y="4723625"/>
            <a:ext cx="2606100" cy="2835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US" sz="800">
                <a:solidFill>
                  <a:schemeClr val="accent1"/>
                </a:solidFill>
                <a:latin typeface="Verdana"/>
                <a:ea typeface="Verdana"/>
                <a:cs typeface="Verdana"/>
                <a:sym typeface="Verdana"/>
              </a:rPr>
              <a:t>*Center for Læring i Natur, Teknik og Sundhed</a:t>
            </a:r>
            <a:endParaRPr sz="800">
              <a:solidFill>
                <a:schemeClr val="accent1"/>
              </a:solidFill>
              <a:latin typeface="Verdana"/>
              <a:ea typeface="Verdana"/>
              <a:cs typeface="Verdana"/>
              <a:sym typeface="Verdan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_Bullets_1/3_ikon/tabel">
  <p:cSld name="4_Bullets_1/3_ikon/tabel">
    <p:spTree>
      <p:nvGrpSpPr>
        <p:cNvPr id="34" name="Shape 34"/>
        <p:cNvGrpSpPr/>
        <p:nvPr/>
      </p:nvGrpSpPr>
      <p:grpSpPr>
        <a:xfrm>
          <a:off x="0" y="0"/>
          <a:ext cx="0" cy="0"/>
          <a:chOff x="0" y="0"/>
          <a:chExt cx="0" cy="0"/>
        </a:xfrm>
      </p:grpSpPr>
      <p:sp>
        <p:nvSpPr>
          <p:cNvPr id="35" name="Google Shape;35;p7"/>
          <p:cNvSpPr/>
          <p:nvPr/>
        </p:nvSpPr>
        <p:spPr>
          <a:xfrm>
            <a:off x="6123404" y="-1617"/>
            <a:ext cx="3020596" cy="51435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stra_red_RGB.png" id="36" name="Google Shape;36;p7"/>
          <p:cNvPicPr preferRelativeResize="0"/>
          <p:nvPr/>
        </p:nvPicPr>
        <p:blipFill rotWithShape="1">
          <a:blip r:embed="rId2">
            <a:alphaModFix/>
          </a:blip>
          <a:srcRect b="0" l="0" r="0" t="0"/>
          <a:stretch/>
        </p:blipFill>
        <p:spPr>
          <a:xfrm>
            <a:off x="8153902" y="277594"/>
            <a:ext cx="808663" cy="208902"/>
          </a:xfrm>
          <a:prstGeom prst="rect">
            <a:avLst/>
          </a:prstGeom>
          <a:noFill/>
          <a:ln>
            <a:noFill/>
          </a:ln>
        </p:spPr>
      </p:pic>
      <p:sp>
        <p:nvSpPr>
          <p:cNvPr id="37" name="Google Shape;37;p7"/>
          <p:cNvSpPr txBox="1"/>
          <p:nvPr>
            <p:ph type="title"/>
          </p:nvPr>
        </p:nvSpPr>
        <p:spPr>
          <a:xfrm>
            <a:off x="986700" y="850250"/>
            <a:ext cx="4608300" cy="1291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3000">
                <a:solidFill>
                  <a:schemeClr val="accent1"/>
                </a:solidFill>
                <a:latin typeface="Verdana"/>
                <a:ea typeface="Verdana"/>
                <a:cs typeface="Verdana"/>
                <a:sym typeface="Verdana"/>
              </a:defRPr>
            </a:lvl1pPr>
            <a:lvl2pPr lvl="1" rtl="0">
              <a:spcBef>
                <a:spcPts val="0"/>
              </a:spcBef>
              <a:spcAft>
                <a:spcPts val="0"/>
              </a:spcAft>
              <a:buNone/>
              <a:defRPr>
                <a:solidFill>
                  <a:schemeClr val="accent1"/>
                </a:solidFill>
              </a:defRPr>
            </a:lvl2pPr>
            <a:lvl3pPr lvl="2" rtl="0">
              <a:spcBef>
                <a:spcPts val="0"/>
              </a:spcBef>
              <a:spcAft>
                <a:spcPts val="0"/>
              </a:spcAft>
              <a:buNone/>
              <a:defRPr>
                <a:solidFill>
                  <a:schemeClr val="accent1"/>
                </a:solidFill>
              </a:defRPr>
            </a:lvl3pPr>
            <a:lvl4pPr lvl="3" rtl="0">
              <a:spcBef>
                <a:spcPts val="0"/>
              </a:spcBef>
              <a:spcAft>
                <a:spcPts val="0"/>
              </a:spcAft>
              <a:buNone/>
              <a:defRPr>
                <a:solidFill>
                  <a:schemeClr val="accent1"/>
                </a:solidFill>
              </a:defRPr>
            </a:lvl4pPr>
            <a:lvl5pPr lvl="4" rtl="0">
              <a:spcBef>
                <a:spcPts val="0"/>
              </a:spcBef>
              <a:spcAft>
                <a:spcPts val="0"/>
              </a:spcAft>
              <a:buNone/>
              <a:defRPr>
                <a:solidFill>
                  <a:schemeClr val="accent1"/>
                </a:solidFill>
              </a:defRPr>
            </a:lvl5pPr>
            <a:lvl6pPr lvl="5" rtl="0">
              <a:spcBef>
                <a:spcPts val="0"/>
              </a:spcBef>
              <a:spcAft>
                <a:spcPts val="0"/>
              </a:spcAft>
              <a:buNone/>
              <a:defRPr>
                <a:solidFill>
                  <a:schemeClr val="accent1"/>
                </a:solidFill>
              </a:defRPr>
            </a:lvl6pPr>
            <a:lvl7pPr lvl="6" rtl="0">
              <a:spcBef>
                <a:spcPts val="0"/>
              </a:spcBef>
              <a:spcAft>
                <a:spcPts val="0"/>
              </a:spcAft>
              <a:buNone/>
              <a:defRPr>
                <a:solidFill>
                  <a:schemeClr val="accent1"/>
                </a:solidFill>
              </a:defRPr>
            </a:lvl7pPr>
            <a:lvl8pPr lvl="7" rtl="0">
              <a:spcBef>
                <a:spcPts val="0"/>
              </a:spcBef>
              <a:spcAft>
                <a:spcPts val="0"/>
              </a:spcAft>
              <a:buNone/>
              <a:defRPr>
                <a:solidFill>
                  <a:schemeClr val="accent1"/>
                </a:solidFill>
              </a:defRPr>
            </a:lvl8pPr>
            <a:lvl9pPr lvl="8" rtl="0">
              <a:spcBef>
                <a:spcPts val="0"/>
              </a:spcBef>
              <a:spcAft>
                <a:spcPts val="0"/>
              </a:spcAft>
              <a:buNone/>
              <a:defRPr>
                <a:solidFill>
                  <a:schemeClr val="accent1"/>
                </a:solidFill>
              </a:defRPr>
            </a:lvl9pPr>
          </a:lstStyle>
          <a:p/>
        </p:txBody>
      </p:sp>
      <p:sp>
        <p:nvSpPr>
          <p:cNvPr id="38" name="Google Shape;38;p7"/>
          <p:cNvSpPr txBox="1"/>
          <p:nvPr>
            <p:ph idx="1" type="subTitle"/>
          </p:nvPr>
        </p:nvSpPr>
        <p:spPr>
          <a:xfrm>
            <a:off x="986700" y="2319825"/>
            <a:ext cx="4681800" cy="2835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1800">
                <a:latin typeface="Verdana"/>
                <a:ea typeface="Verdana"/>
                <a:cs typeface="Verdana"/>
                <a:sym typeface="Verdana"/>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9" name="Google Shape;39;p7"/>
          <p:cNvSpPr txBox="1"/>
          <p:nvPr>
            <p:ph idx="2" type="body"/>
          </p:nvPr>
        </p:nvSpPr>
        <p:spPr>
          <a:xfrm>
            <a:off x="986700" y="2603325"/>
            <a:ext cx="4681800" cy="1606200"/>
          </a:xfrm>
          <a:prstGeom prst="rect">
            <a:avLst/>
          </a:prstGeom>
          <a:noFill/>
          <a:ln>
            <a:noFill/>
          </a:ln>
        </p:spPr>
        <p:txBody>
          <a:bodyPr anchorCtr="0" anchor="t" bIns="91425" lIns="91425" spcFirstLastPara="1" rIns="91425" wrap="square" tIns="91425">
            <a:noAutofit/>
          </a:bodyPr>
          <a:lstStyle>
            <a:lvl1pPr indent="-311150" lvl="0" marL="457200" rtl="0">
              <a:spcBef>
                <a:spcPts val="0"/>
              </a:spcBef>
              <a:spcAft>
                <a:spcPts val="0"/>
              </a:spcAft>
              <a:buSzPts val="1300"/>
              <a:buFont typeface="Verdana"/>
              <a:buChar char="●"/>
              <a:defRPr sz="1300">
                <a:latin typeface="Verdana"/>
                <a:ea typeface="Verdana"/>
                <a:cs typeface="Verdana"/>
                <a:sym typeface="Verdana"/>
              </a:defRPr>
            </a:lvl1pPr>
            <a:lvl2pPr indent="-311150" lvl="1" marL="914400" rtl="0">
              <a:spcBef>
                <a:spcPts val="0"/>
              </a:spcBef>
              <a:spcAft>
                <a:spcPts val="0"/>
              </a:spcAft>
              <a:buSzPts val="1300"/>
              <a:buFont typeface="Verdana"/>
              <a:buChar char="○"/>
              <a:defRPr sz="1300">
                <a:latin typeface="Verdana"/>
                <a:ea typeface="Verdana"/>
                <a:cs typeface="Verdana"/>
                <a:sym typeface="Verdana"/>
              </a:defRPr>
            </a:lvl2pPr>
            <a:lvl3pPr indent="-311150" lvl="2" marL="1371600" rtl="0">
              <a:spcBef>
                <a:spcPts val="0"/>
              </a:spcBef>
              <a:spcAft>
                <a:spcPts val="0"/>
              </a:spcAft>
              <a:buSzPts val="1300"/>
              <a:buFont typeface="Verdana"/>
              <a:buChar char="■"/>
              <a:defRPr sz="1300">
                <a:latin typeface="Verdana"/>
                <a:ea typeface="Verdana"/>
                <a:cs typeface="Verdana"/>
                <a:sym typeface="Verdana"/>
              </a:defRPr>
            </a:lvl3pPr>
            <a:lvl4pPr indent="-311150" lvl="3" marL="1828800" rtl="0">
              <a:spcBef>
                <a:spcPts val="0"/>
              </a:spcBef>
              <a:spcAft>
                <a:spcPts val="0"/>
              </a:spcAft>
              <a:buSzPts val="1300"/>
              <a:buFont typeface="Verdana"/>
              <a:buChar char="●"/>
              <a:defRPr sz="1300">
                <a:latin typeface="Verdana"/>
                <a:ea typeface="Verdana"/>
                <a:cs typeface="Verdana"/>
                <a:sym typeface="Verdana"/>
              </a:defRPr>
            </a:lvl4pPr>
            <a:lvl5pPr indent="-311150" lvl="4" marL="2286000" rtl="0">
              <a:spcBef>
                <a:spcPts val="0"/>
              </a:spcBef>
              <a:spcAft>
                <a:spcPts val="0"/>
              </a:spcAft>
              <a:buSzPts val="1300"/>
              <a:buFont typeface="Verdana"/>
              <a:buChar char="○"/>
              <a:defRPr sz="1300">
                <a:latin typeface="Verdana"/>
                <a:ea typeface="Verdana"/>
                <a:cs typeface="Verdana"/>
                <a:sym typeface="Verdana"/>
              </a:defRPr>
            </a:lvl5pPr>
            <a:lvl6pPr indent="-311150" lvl="5" marL="2743200" rtl="0">
              <a:spcBef>
                <a:spcPts val="0"/>
              </a:spcBef>
              <a:spcAft>
                <a:spcPts val="0"/>
              </a:spcAft>
              <a:buSzPts val="1300"/>
              <a:buFont typeface="Verdana"/>
              <a:buChar char="■"/>
              <a:defRPr sz="1300">
                <a:latin typeface="Verdana"/>
                <a:ea typeface="Verdana"/>
                <a:cs typeface="Verdana"/>
                <a:sym typeface="Verdana"/>
              </a:defRPr>
            </a:lvl6pPr>
            <a:lvl7pPr indent="-311150" lvl="6" marL="3200400" rtl="0">
              <a:spcBef>
                <a:spcPts val="0"/>
              </a:spcBef>
              <a:spcAft>
                <a:spcPts val="0"/>
              </a:spcAft>
              <a:buSzPts val="1300"/>
              <a:buFont typeface="Verdana"/>
              <a:buChar char="●"/>
              <a:defRPr sz="1300">
                <a:latin typeface="Verdana"/>
                <a:ea typeface="Verdana"/>
                <a:cs typeface="Verdana"/>
                <a:sym typeface="Verdana"/>
              </a:defRPr>
            </a:lvl7pPr>
            <a:lvl8pPr indent="-311150" lvl="7" marL="3657600" rtl="0">
              <a:spcBef>
                <a:spcPts val="0"/>
              </a:spcBef>
              <a:spcAft>
                <a:spcPts val="0"/>
              </a:spcAft>
              <a:buSzPts val="1300"/>
              <a:buFont typeface="Verdana"/>
              <a:buChar char="○"/>
              <a:defRPr sz="1300">
                <a:latin typeface="Verdana"/>
                <a:ea typeface="Verdana"/>
                <a:cs typeface="Verdana"/>
                <a:sym typeface="Verdana"/>
              </a:defRPr>
            </a:lvl8pPr>
            <a:lvl9pPr indent="-311150" lvl="8" marL="4114800" rtl="0">
              <a:spcBef>
                <a:spcPts val="0"/>
              </a:spcBef>
              <a:spcAft>
                <a:spcPts val="0"/>
              </a:spcAft>
              <a:buSzPts val="1300"/>
              <a:buFont typeface="Verdana"/>
              <a:buChar char="■"/>
              <a:defRPr sz="1300">
                <a:latin typeface="Verdana"/>
                <a:ea typeface="Verdana"/>
                <a:cs typeface="Verdana"/>
                <a:sym typeface="Verdana"/>
              </a:defRPr>
            </a:lvl9pPr>
          </a:lstStyle>
          <a:p/>
        </p:txBody>
      </p:sp>
      <p:sp>
        <p:nvSpPr>
          <p:cNvPr id="40" name="Google Shape;40;p7"/>
          <p:cNvSpPr txBox="1"/>
          <p:nvPr>
            <p:ph idx="3" type="subTitle"/>
          </p:nvPr>
        </p:nvSpPr>
        <p:spPr>
          <a:xfrm>
            <a:off x="6445125" y="2319825"/>
            <a:ext cx="2414400" cy="20259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None/>
              <a:defRPr sz="1300">
                <a:solidFill>
                  <a:schemeClr val="dk2"/>
                </a:solidFill>
                <a:latin typeface="Verdana"/>
                <a:ea typeface="Verdana"/>
                <a:cs typeface="Verdana"/>
                <a:sym typeface="Verdana"/>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41" name="Google Shape;41;p7"/>
          <p:cNvSpPr txBox="1"/>
          <p:nvPr/>
        </p:nvSpPr>
        <p:spPr>
          <a:xfrm>
            <a:off x="186225" y="4723625"/>
            <a:ext cx="2606100" cy="2835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US" sz="800">
                <a:solidFill>
                  <a:schemeClr val="accent1"/>
                </a:solidFill>
                <a:latin typeface="Verdana"/>
                <a:ea typeface="Verdana"/>
                <a:cs typeface="Verdana"/>
                <a:sym typeface="Verdana"/>
              </a:rPr>
              <a:t>*Center for Læring i Natur, Teknik og Sundhed</a:t>
            </a:r>
            <a:endParaRPr sz="800">
              <a:solidFill>
                <a:schemeClr val="accent1"/>
              </a:solidFill>
              <a:latin typeface="Verdana"/>
              <a:ea typeface="Verdana"/>
              <a:cs typeface="Verdana"/>
              <a:sym typeface="Verdan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_Bullets_1/2_ikon/tabel">
  <p:cSld name="4_Bullets_1/2_ikon/tabel">
    <p:spTree>
      <p:nvGrpSpPr>
        <p:cNvPr id="42" name="Shape 42"/>
        <p:cNvGrpSpPr/>
        <p:nvPr/>
      </p:nvGrpSpPr>
      <p:grpSpPr>
        <a:xfrm>
          <a:off x="0" y="0"/>
          <a:ext cx="0" cy="0"/>
          <a:chOff x="0" y="0"/>
          <a:chExt cx="0" cy="0"/>
        </a:xfrm>
      </p:grpSpPr>
      <p:sp>
        <p:nvSpPr>
          <p:cNvPr id="43" name="Google Shape;43;p8"/>
          <p:cNvSpPr/>
          <p:nvPr/>
        </p:nvSpPr>
        <p:spPr>
          <a:xfrm>
            <a:off x="4581214" y="-1617"/>
            <a:ext cx="4562786" cy="51435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stra_blue_RGB.ai" id="44" name="Google Shape;44;p8"/>
          <p:cNvPicPr preferRelativeResize="0"/>
          <p:nvPr/>
        </p:nvPicPr>
        <p:blipFill rotWithShape="1">
          <a:blip r:embed="rId2">
            <a:alphaModFix/>
          </a:blip>
          <a:srcRect b="0" l="0" r="0" t="0"/>
          <a:stretch/>
        </p:blipFill>
        <p:spPr>
          <a:xfrm>
            <a:off x="8153902" y="277594"/>
            <a:ext cx="808663" cy="216507"/>
          </a:xfrm>
          <a:prstGeom prst="rect">
            <a:avLst/>
          </a:prstGeom>
          <a:noFill/>
          <a:ln>
            <a:noFill/>
          </a:ln>
        </p:spPr>
      </p:pic>
      <p:sp>
        <p:nvSpPr>
          <p:cNvPr id="45" name="Google Shape;45;p8"/>
          <p:cNvSpPr txBox="1"/>
          <p:nvPr/>
        </p:nvSpPr>
        <p:spPr>
          <a:xfrm>
            <a:off x="186225" y="4723625"/>
            <a:ext cx="2606100" cy="2835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US" sz="800">
                <a:solidFill>
                  <a:schemeClr val="accent4"/>
                </a:solidFill>
                <a:latin typeface="Verdana"/>
                <a:ea typeface="Verdana"/>
                <a:cs typeface="Verdana"/>
                <a:sym typeface="Verdana"/>
              </a:rPr>
              <a:t>*Center for Læring i Natur, Teknik og Sundhed</a:t>
            </a:r>
            <a:endParaRPr sz="800">
              <a:solidFill>
                <a:schemeClr val="accent4"/>
              </a:solidFill>
              <a:latin typeface="Verdana"/>
              <a:ea typeface="Verdana"/>
              <a:cs typeface="Verdana"/>
              <a:sym typeface="Verdana"/>
            </a:endParaRPr>
          </a:p>
        </p:txBody>
      </p:sp>
      <p:sp>
        <p:nvSpPr>
          <p:cNvPr id="46" name="Google Shape;46;p8"/>
          <p:cNvSpPr txBox="1"/>
          <p:nvPr>
            <p:ph type="title"/>
          </p:nvPr>
        </p:nvSpPr>
        <p:spPr>
          <a:xfrm>
            <a:off x="986700" y="850250"/>
            <a:ext cx="2939100" cy="1291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3000">
                <a:solidFill>
                  <a:schemeClr val="lt2"/>
                </a:solidFill>
                <a:latin typeface="Verdana"/>
                <a:ea typeface="Verdana"/>
                <a:cs typeface="Verdana"/>
                <a:sym typeface="Verdana"/>
              </a:defRPr>
            </a:lvl1pPr>
            <a:lvl2pPr lvl="1" rtl="0">
              <a:spcBef>
                <a:spcPts val="0"/>
              </a:spcBef>
              <a:spcAft>
                <a:spcPts val="0"/>
              </a:spcAft>
              <a:buNone/>
              <a:defRPr>
                <a:solidFill>
                  <a:schemeClr val="lt2"/>
                </a:solidFill>
              </a:defRPr>
            </a:lvl2pPr>
            <a:lvl3pPr lvl="2" rtl="0">
              <a:spcBef>
                <a:spcPts val="0"/>
              </a:spcBef>
              <a:spcAft>
                <a:spcPts val="0"/>
              </a:spcAft>
              <a:buNone/>
              <a:defRPr>
                <a:solidFill>
                  <a:schemeClr val="lt2"/>
                </a:solidFill>
              </a:defRPr>
            </a:lvl3pPr>
            <a:lvl4pPr lvl="3" rtl="0">
              <a:spcBef>
                <a:spcPts val="0"/>
              </a:spcBef>
              <a:spcAft>
                <a:spcPts val="0"/>
              </a:spcAft>
              <a:buNone/>
              <a:defRPr>
                <a:solidFill>
                  <a:schemeClr val="lt2"/>
                </a:solidFill>
              </a:defRPr>
            </a:lvl4pPr>
            <a:lvl5pPr lvl="4" rtl="0">
              <a:spcBef>
                <a:spcPts val="0"/>
              </a:spcBef>
              <a:spcAft>
                <a:spcPts val="0"/>
              </a:spcAft>
              <a:buNone/>
              <a:defRPr>
                <a:solidFill>
                  <a:schemeClr val="lt2"/>
                </a:solidFill>
              </a:defRPr>
            </a:lvl5pPr>
            <a:lvl6pPr lvl="5" rtl="0">
              <a:spcBef>
                <a:spcPts val="0"/>
              </a:spcBef>
              <a:spcAft>
                <a:spcPts val="0"/>
              </a:spcAft>
              <a:buNone/>
              <a:defRPr>
                <a:solidFill>
                  <a:schemeClr val="lt2"/>
                </a:solidFill>
              </a:defRPr>
            </a:lvl6pPr>
            <a:lvl7pPr lvl="6" rtl="0">
              <a:spcBef>
                <a:spcPts val="0"/>
              </a:spcBef>
              <a:spcAft>
                <a:spcPts val="0"/>
              </a:spcAft>
              <a:buNone/>
              <a:defRPr>
                <a:solidFill>
                  <a:schemeClr val="lt2"/>
                </a:solidFill>
              </a:defRPr>
            </a:lvl7pPr>
            <a:lvl8pPr lvl="7" rtl="0">
              <a:spcBef>
                <a:spcPts val="0"/>
              </a:spcBef>
              <a:spcAft>
                <a:spcPts val="0"/>
              </a:spcAft>
              <a:buNone/>
              <a:defRPr>
                <a:solidFill>
                  <a:schemeClr val="lt2"/>
                </a:solidFill>
              </a:defRPr>
            </a:lvl8pPr>
            <a:lvl9pPr lvl="8" rtl="0">
              <a:spcBef>
                <a:spcPts val="0"/>
              </a:spcBef>
              <a:spcAft>
                <a:spcPts val="0"/>
              </a:spcAft>
              <a:buNone/>
              <a:defRPr>
                <a:solidFill>
                  <a:schemeClr val="lt2"/>
                </a:solidFill>
              </a:defRPr>
            </a:lvl9pPr>
          </a:lstStyle>
          <a:p/>
        </p:txBody>
      </p:sp>
      <p:sp>
        <p:nvSpPr>
          <p:cNvPr id="47" name="Google Shape;47;p8"/>
          <p:cNvSpPr txBox="1"/>
          <p:nvPr>
            <p:ph idx="1" type="subTitle"/>
          </p:nvPr>
        </p:nvSpPr>
        <p:spPr>
          <a:xfrm>
            <a:off x="986700" y="2319716"/>
            <a:ext cx="3128100" cy="2835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1800">
                <a:latin typeface="Verdana"/>
                <a:ea typeface="Verdana"/>
                <a:cs typeface="Verdana"/>
                <a:sym typeface="Verdana"/>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8" name="Google Shape;48;p8"/>
          <p:cNvSpPr txBox="1"/>
          <p:nvPr>
            <p:ph idx="2" type="body"/>
          </p:nvPr>
        </p:nvSpPr>
        <p:spPr>
          <a:xfrm>
            <a:off x="986700" y="2603195"/>
            <a:ext cx="3128100" cy="1606200"/>
          </a:xfrm>
          <a:prstGeom prst="rect">
            <a:avLst/>
          </a:prstGeom>
          <a:noFill/>
          <a:ln>
            <a:noFill/>
          </a:ln>
        </p:spPr>
        <p:txBody>
          <a:bodyPr anchorCtr="0" anchor="t" bIns="91425" lIns="91425" spcFirstLastPara="1" rIns="91425" wrap="square" tIns="91425">
            <a:noAutofit/>
          </a:bodyPr>
          <a:lstStyle>
            <a:lvl1pPr indent="-311150" lvl="0" marL="457200" rtl="0">
              <a:spcBef>
                <a:spcPts val="0"/>
              </a:spcBef>
              <a:spcAft>
                <a:spcPts val="0"/>
              </a:spcAft>
              <a:buSzPts val="1300"/>
              <a:buFont typeface="Verdana"/>
              <a:buChar char="●"/>
              <a:defRPr sz="1300">
                <a:latin typeface="Verdana"/>
                <a:ea typeface="Verdana"/>
                <a:cs typeface="Verdana"/>
                <a:sym typeface="Verdana"/>
              </a:defRPr>
            </a:lvl1pPr>
            <a:lvl2pPr indent="-311150" lvl="1" marL="914400" rtl="0">
              <a:spcBef>
                <a:spcPts val="0"/>
              </a:spcBef>
              <a:spcAft>
                <a:spcPts val="0"/>
              </a:spcAft>
              <a:buSzPts val="1300"/>
              <a:buFont typeface="Verdana"/>
              <a:buChar char="○"/>
              <a:defRPr sz="1300">
                <a:latin typeface="Verdana"/>
                <a:ea typeface="Verdana"/>
                <a:cs typeface="Verdana"/>
                <a:sym typeface="Verdana"/>
              </a:defRPr>
            </a:lvl2pPr>
            <a:lvl3pPr indent="-311150" lvl="2" marL="1371600" rtl="0">
              <a:spcBef>
                <a:spcPts val="0"/>
              </a:spcBef>
              <a:spcAft>
                <a:spcPts val="0"/>
              </a:spcAft>
              <a:buSzPts val="1300"/>
              <a:buFont typeface="Verdana"/>
              <a:buChar char="■"/>
              <a:defRPr sz="1300">
                <a:latin typeface="Verdana"/>
                <a:ea typeface="Verdana"/>
                <a:cs typeface="Verdana"/>
                <a:sym typeface="Verdana"/>
              </a:defRPr>
            </a:lvl3pPr>
            <a:lvl4pPr indent="-311150" lvl="3" marL="1828800" rtl="0">
              <a:spcBef>
                <a:spcPts val="0"/>
              </a:spcBef>
              <a:spcAft>
                <a:spcPts val="0"/>
              </a:spcAft>
              <a:buSzPts val="1300"/>
              <a:buFont typeface="Verdana"/>
              <a:buChar char="●"/>
              <a:defRPr sz="1300">
                <a:latin typeface="Verdana"/>
                <a:ea typeface="Verdana"/>
                <a:cs typeface="Verdana"/>
                <a:sym typeface="Verdana"/>
              </a:defRPr>
            </a:lvl4pPr>
            <a:lvl5pPr indent="-311150" lvl="4" marL="2286000" rtl="0">
              <a:spcBef>
                <a:spcPts val="0"/>
              </a:spcBef>
              <a:spcAft>
                <a:spcPts val="0"/>
              </a:spcAft>
              <a:buSzPts val="1300"/>
              <a:buFont typeface="Verdana"/>
              <a:buChar char="○"/>
              <a:defRPr sz="1300">
                <a:latin typeface="Verdana"/>
                <a:ea typeface="Verdana"/>
                <a:cs typeface="Verdana"/>
                <a:sym typeface="Verdana"/>
              </a:defRPr>
            </a:lvl5pPr>
            <a:lvl6pPr indent="-311150" lvl="5" marL="2743200" rtl="0">
              <a:spcBef>
                <a:spcPts val="0"/>
              </a:spcBef>
              <a:spcAft>
                <a:spcPts val="0"/>
              </a:spcAft>
              <a:buSzPts val="1300"/>
              <a:buFont typeface="Verdana"/>
              <a:buChar char="■"/>
              <a:defRPr sz="1300">
                <a:latin typeface="Verdana"/>
                <a:ea typeface="Verdana"/>
                <a:cs typeface="Verdana"/>
                <a:sym typeface="Verdana"/>
              </a:defRPr>
            </a:lvl6pPr>
            <a:lvl7pPr indent="-311150" lvl="6" marL="3200400" rtl="0">
              <a:spcBef>
                <a:spcPts val="0"/>
              </a:spcBef>
              <a:spcAft>
                <a:spcPts val="0"/>
              </a:spcAft>
              <a:buSzPts val="1300"/>
              <a:buFont typeface="Verdana"/>
              <a:buChar char="●"/>
              <a:defRPr sz="1300">
                <a:latin typeface="Verdana"/>
                <a:ea typeface="Verdana"/>
                <a:cs typeface="Verdana"/>
                <a:sym typeface="Verdana"/>
              </a:defRPr>
            </a:lvl7pPr>
            <a:lvl8pPr indent="-311150" lvl="7" marL="3657600" rtl="0">
              <a:spcBef>
                <a:spcPts val="0"/>
              </a:spcBef>
              <a:spcAft>
                <a:spcPts val="0"/>
              </a:spcAft>
              <a:buSzPts val="1300"/>
              <a:buFont typeface="Verdana"/>
              <a:buChar char="○"/>
              <a:defRPr sz="1300">
                <a:latin typeface="Verdana"/>
                <a:ea typeface="Verdana"/>
                <a:cs typeface="Verdana"/>
                <a:sym typeface="Verdana"/>
              </a:defRPr>
            </a:lvl8pPr>
            <a:lvl9pPr indent="-311150" lvl="8" marL="4114800" rtl="0">
              <a:spcBef>
                <a:spcPts val="0"/>
              </a:spcBef>
              <a:spcAft>
                <a:spcPts val="0"/>
              </a:spcAft>
              <a:buSzPts val="1300"/>
              <a:buFont typeface="Verdana"/>
              <a:buChar char="■"/>
              <a:defRPr sz="1300">
                <a:latin typeface="Verdana"/>
                <a:ea typeface="Verdana"/>
                <a:cs typeface="Verdana"/>
                <a:sym typeface="Verdana"/>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5_Bullets_1/3_billede">
  <p:cSld name="5_Bullets_1/3_billede">
    <p:spTree>
      <p:nvGrpSpPr>
        <p:cNvPr id="49" name="Shape 49"/>
        <p:cNvGrpSpPr/>
        <p:nvPr/>
      </p:nvGrpSpPr>
      <p:grpSpPr>
        <a:xfrm>
          <a:off x="0" y="0"/>
          <a:ext cx="0" cy="0"/>
          <a:chOff x="0" y="0"/>
          <a:chExt cx="0" cy="0"/>
        </a:xfrm>
      </p:grpSpPr>
      <p:sp>
        <p:nvSpPr>
          <p:cNvPr id="50" name="Google Shape;50;p9"/>
          <p:cNvSpPr/>
          <p:nvPr/>
        </p:nvSpPr>
        <p:spPr>
          <a:xfrm>
            <a:off x="6110400" y="0"/>
            <a:ext cx="3033600" cy="5143500"/>
          </a:xfrm>
          <a:prstGeom prst="rect">
            <a:avLst/>
          </a:prstGeom>
          <a:solidFill>
            <a:srgbClr val="FFFFFF"/>
          </a:solid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descr="astra_blue_RGB.ai" id="51" name="Google Shape;51;p9"/>
          <p:cNvPicPr preferRelativeResize="0"/>
          <p:nvPr/>
        </p:nvPicPr>
        <p:blipFill rotWithShape="1">
          <a:blip r:embed="rId2">
            <a:alphaModFix/>
          </a:blip>
          <a:srcRect b="0" l="0" r="0" t="0"/>
          <a:stretch/>
        </p:blipFill>
        <p:spPr>
          <a:xfrm>
            <a:off x="8153902" y="277594"/>
            <a:ext cx="808663" cy="216507"/>
          </a:xfrm>
          <a:prstGeom prst="rect">
            <a:avLst/>
          </a:prstGeom>
          <a:noFill/>
          <a:ln>
            <a:noFill/>
          </a:ln>
        </p:spPr>
      </p:pic>
      <p:sp>
        <p:nvSpPr>
          <p:cNvPr id="52" name="Google Shape;52;p9"/>
          <p:cNvSpPr txBox="1"/>
          <p:nvPr/>
        </p:nvSpPr>
        <p:spPr>
          <a:xfrm>
            <a:off x="186225" y="4723625"/>
            <a:ext cx="2606100" cy="2835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US" sz="800">
                <a:solidFill>
                  <a:schemeClr val="accent4"/>
                </a:solidFill>
                <a:latin typeface="Verdana"/>
                <a:ea typeface="Verdana"/>
                <a:cs typeface="Verdana"/>
                <a:sym typeface="Verdana"/>
              </a:rPr>
              <a:t>*Center for Læring i Natur, Teknik og Sundhed</a:t>
            </a:r>
            <a:endParaRPr sz="800">
              <a:solidFill>
                <a:schemeClr val="accent4"/>
              </a:solidFill>
              <a:latin typeface="Verdana"/>
              <a:ea typeface="Verdana"/>
              <a:cs typeface="Verdana"/>
              <a:sym typeface="Verdana"/>
            </a:endParaRPr>
          </a:p>
        </p:txBody>
      </p:sp>
      <p:sp>
        <p:nvSpPr>
          <p:cNvPr id="53" name="Google Shape;53;p9"/>
          <p:cNvSpPr txBox="1"/>
          <p:nvPr>
            <p:ph type="title"/>
          </p:nvPr>
        </p:nvSpPr>
        <p:spPr>
          <a:xfrm>
            <a:off x="986700" y="850250"/>
            <a:ext cx="4608300" cy="1291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3000">
                <a:solidFill>
                  <a:schemeClr val="lt2"/>
                </a:solidFill>
                <a:latin typeface="Verdana"/>
                <a:ea typeface="Verdana"/>
                <a:cs typeface="Verdana"/>
                <a:sym typeface="Verdana"/>
              </a:defRPr>
            </a:lvl1pPr>
            <a:lvl2pPr lvl="1" rtl="0">
              <a:spcBef>
                <a:spcPts val="0"/>
              </a:spcBef>
              <a:spcAft>
                <a:spcPts val="0"/>
              </a:spcAft>
              <a:buNone/>
              <a:defRPr>
                <a:solidFill>
                  <a:schemeClr val="lt2"/>
                </a:solidFill>
              </a:defRPr>
            </a:lvl2pPr>
            <a:lvl3pPr lvl="2" rtl="0">
              <a:spcBef>
                <a:spcPts val="0"/>
              </a:spcBef>
              <a:spcAft>
                <a:spcPts val="0"/>
              </a:spcAft>
              <a:buNone/>
              <a:defRPr>
                <a:solidFill>
                  <a:schemeClr val="lt2"/>
                </a:solidFill>
              </a:defRPr>
            </a:lvl3pPr>
            <a:lvl4pPr lvl="3" rtl="0">
              <a:spcBef>
                <a:spcPts val="0"/>
              </a:spcBef>
              <a:spcAft>
                <a:spcPts val="0"/>
              </a:spcAft>
              <a:buNone/>
              <a:defRPr>
                <a:solidFill>
                  <a:schemeClr val="lt2"/>
                </a:solidFill>
              </a:defRPr>
            </a:lvl4pPr>
            <a:lvl5pPr lvl="4" rtl="0">
              <a:spcBef>
                <a:spcPts val="0"/>
              </a:spcBef>
              <a:spcAft>
                <a:spcPts val="0"/>
              </a:spcAft>
              <a:buNone/>
              <a:defRPr>
                <a:solidFill>
                  <a:schemeClr val="lt2"/>
                </a:solidFill>
              </a:defRPr>
            </a:lvl5pPr>
            <a:lvl6pPr lvl="5" rtl="0">
              <a:spcBef>
                <a:spcPts val="0"/>
              </a:spcBef>
              <a:spcAft>
                <a:spcPts val="0"/>
              </a:spcAft>
              <a:buNone/>
              <a:defRPr>
                <a:solidFill>
                  <a:schemeClr val="lt2"/>
                </a:solidFill>
              </a:defRPr>
            </a:lvl6pPr>
            <a:lvl7pPr lvl="6" rtl="0">
              <a:spcBef>
                <a:spcPts val="0"/>
              </a:spcBef>
              <a:spcAft>
                <a:spcPts val="0"/>
              </a:spcAft>
              <a:buNone/>
              <a:defRPr>
                <a:solidFill>
                  <a:schemeClr val="lt2"/>
                </a:solidFill>
              </a:defRPr>
            </a:lvl7pPr>
            <a:lvl8pPr lvl="7" rtl="0">
              <a:spcBef>
                <a:spcPts val="0"/>
              </a:spcBef>
              <a:spcAft>
                <a:spcPts val="0"/>
              </a:spcAft>
              <a:buNone/>
              <a:defRPr>
                <a:solidFill>
                  <a:schemeClr val="lt2"/>
                </a:solidFill>
              </a:defRPr>
            </a:lvl8pPr>
            <a:lvl9pPr lvl="8" rtl="0">
              <a:spcBef>
                <a:spcPts val="0"/>
              </a:spcBef>
              <a:spcAft>
                <a:spcPts val="0"/>
              </a:spcAft>
              <a:buNone/>
              <a:defRPr>
                <a:solidFill>
                  <a:schemeClr val="lt2"/>
                </a:solidFill>
              </a:defRPr>
            </a:lvl9pPr>
          </a:lstStyle>
          <a:p/>
        </p:txBody>
      </p:sp>
      <p:sp>
        <p:nvSpPr>
          <p:cNvPr id="54" name="Google Shape;54;p9"/>
          <p:cNvSpPr txBox="1"/>
          <p:nvPr>
            <p:ph idx="1" type="subTitle"/>
          </p:nvPr>
        </p:nvSpPr>
        <p:spPr>
          <a:xfrm>
            <a:off x="986700" y="2319825"/>
            <a:ext cx="4681800" cy="2835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1800">
                <a:latin typeface="Verdana"/>
                <a:ea typeface="Verdana"/>
                <a:cs typeface="Verdana"/>
                <a:sym typeface="Verdana"/>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5" name="Google Shape;55;p9"/>
          <p:cNvSpPr txBox="1"/>
          <p:nvPr>
            <p:ph idx="2" type="body"/>
          </p:nvPr>
        </p:nvSpPr>
        <p:spPr>
          <a:xfrm>
            <a:off x="986700" y="2603325"/>
            <a:ext cx="4681800" cy="1606200"/>
          </a:xfrm>
          <a:prstGeom prst="rect">
            <a:avLst/>
          </a:prstGeom>
          <a:noFill/>
          <a:ln>
            <a:noFill/>
          </a:ln>
        </p:spPr>
        <p:txBody>
          <a:bodyPr anchorCtr="0" anchor="t" bIns="91425" lIns="91425" spcFirstLastPara="1" rIns="91425" wrap="square" tIns="91425">
            <a:noAutofit/>
          </a:bodyPr>
          <a:lstStyle>
            <a:lvl1pPr indent="-311150" lvl="0" marL="457200" rtl="0">
              <a:spcBef>
                <a:spcPts val="0"/>
              </a:spcBef>
              <a:spcAft>
                <a:spcPts val="0"/>
              </a:spcAft>
              <a:buSzPts val="1300"/>
              <a:buFont typeface="Verdana"/>
              <a:buChar char="●"/>
              <a:defRPr sz="1300">
                <a:latin typeface="Verdana"/>
                <a:ea typeface="Verdana"/>
                <a:cs typeface="Verdana"/>
                <a:sym typeface="Verdana"/>
              </a:defRPr>
            </a:lvl1pPr>
            <a:lvl2pPr indent="-311150" lvl="1" marL="914400" rtl="0">
              <a:spcBef>
                <a:spcPts val="0"/>
              </a:spcBef>
              <a:spcAft>
                <a:spcPts val="0"/>
              </a:spcAft>
              <a:buSzPts val="1300"/>
              <a:buFont typeface="Verdana"/>
              <a:buChar char="○"/>
              <a:defRPr sz="1300">
                <a:latin typeface="Verdana"/>
                <a:ea typeface="Verdana"/>
                <a:cs typeface="Verdana"/>
                <a:sym typeface="Verdana"/>
              </a:defRPr>
            </a:lvl2pPr>
            <a:lvl3pPr indent="-311150" lvl="2" marL="1371600" rtl="0">
              <a:spcBef>
                <a:spcPts val="0"/>
              </a:spcBef>
              <a:spcAft>
                <a:spcPts val="0"/>
              </a:spcAft>
              <a:buSzPts val="1300"/>
              <a:buFont typeface="Verdana"/>
              <a:buChar char="■"/>
              <a:defRPr sz="1300">
                <a:latin typeface="Verdana"/>
                <a:ea typeface="Verdana"/>
                <a:cs typeface="Verdana"/>
                <a:sym typeface="Verdana"/>
              </a:defRPr>
            </a:lvl3pPr>
            <a:lvl4pPr indent="-311150" lvl="3" marL="1828800" rtl="0">
              <a:spcBef>
                <a:spcPts val="0"/>
              </a:spcBef>
              <a:spcAft>
                <a:spcPts val="0"/>
              </a:spcAft>
              <a:buSzPts val="1300"/>
              <a:buFont typeface="Verdana"/>
              <a:buChar char="●"/>
              <a:defRPr sz="1300">
                <a:latin typeface="Verdana"/>
                <a:ea typeface="Verdana"/>
                <a:cs typeface="Verdana"/>
                <a:sym typeface="Verdana"/>
              </a:defRPr>
            </a:lvl4pPr>
            <a:lvl5pPr indent="-311150" lvl="4" marL="2286000" rtl="0">
              <a:spcBef>
                <a:spcPts val="0"/>
              </a:spcBef>
              <a:spcAft>
                <a:spcPts val="0"/>
              </a:spcAft>
              <a:buSzPts val="1300"/>
              <a:buFont typeface="Verdana"/>
              <a:buChar char="○"/>
              <a:defRPr sz="1300">
                <a:latin typeface="Verdana"/>
                <a:ea typeface="Verdana"/>
                <a:cs typeface="Verdana"/>
                <a:sym typeface="Verdana"/>
              </a:defRPr>
            </a:lvl5pPr>
            <a:lvl6pPr indent="-311150" lvl="5" marL="2743200" rtl="0">
              <a:spcBef>
                <a:spcPts val="0"/>
              </a:spcBef>
              <a:spcAft>
                <a:spcPts val="0"/>
              </a:spcAft>
              <a:buSzPts val="1300"/>
              <a:buFont typeface="Verdana"/>
              <a:buChar char="■"/>
              <a:defRPr sz="1300">
                <a:latin typeface="Verdana"/>
                <a:ea typeface="Verdana"/>
                <a:cs typeface="Verdana"/>
                <a:sym typeface="Verdana"/>
              </a:defRPr>
            </a:lvl6pPr>
            <a:lvl7pPr indent="-311150" lvl="6" marL="3200400" rtl="0">
              <a:spcBef>
                <a:spcPts val="0"/>
              </a:spcBef>
              <a:spcAft>
                <a:spcPts val="0"/>
              </a:spcAft>
              <a:buSzPts val="1300"/>
              <a:buFont typeface="Verdana"/>
              <a:buChar char="●"/>
              <a:defRPr sz="1300">
                <a:latin typeface="Verdana"/>
                <a:ea typeface="Verdana"/>
                <a:cs typeface="Verdana"/>
                <a:sym typeface="Verdana"/>
              </a:defRPr>
            </a:lvl7pPr>
            <a:lvl8pPr indent="-311150" lvl="7" marL="3657600" rtl="0">
              <a:spcBef>
                <a:spcPts val="0"/>
              </a:spcBef>
              <a:spcAft>
                <a:spcPts val="0"/>
              </a:spcAft>
              <a:buSzPts val="1300"/>
              <a:buFont typeface="Verdana"/>
              <a:buChar char="○"/>
              <a:defRPr sz="1300">
                <a:latin typeface="Verdana"/>
                <a:ea typeface="Verdana"/>
                <a:cs typeface="Verdana"/>
                <a:sym typeface="Verdana"/>
              </a:defRPr>
            </a:lvl8pPr>
            <a:lvl9pPr indent="-311150" lvl="8" marL="4114800" rtl="0">
              <a:spcBef>
                <a:spcPts val="0"/>
              </a:spcBef>
              <a:spcAft>
                <a:spcPts val="0"/>
              </a:spcAft>
              <a:buSzPts val="1300"/>
              <a:buFont typeface="Verdana"/>
              <a:buChar char="■"/>
              <a:defRPr sz="1300">
                <a:latin typeface="Verdana"/>
                <a:ea typeface="Verdana"/>
                <a:cs typeface="Verdana"/>
                <a:sym typeface="Verdana"/>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5_Bullets_1/2_billede">
  <p:cSld name="5_Bullets_1/2_billede">
    <p:spTree>
      <p:nvGrpSpPr>
        <p:cNvPr id="56" name="Shape 56"/>
        <p:cNvGrpSpPr/>
        <p:nvPr/>
      </p:nvGrpSpPr>
      <p:grpSpPr>
        <a:xfrm>
          <a:off x="0" y="0"/>
          <a:ext cx="0" cy="0"/>
          <a:chOff x="0" y="0"/>
          <a:chExt cx="0" cy="0"/>
        </a:xfrm>
      </p:grpSpPr>
      <p:sp>
        <p:nvSpPr>
          <p:cNvPr id="57" name="Google Shape;57;p10"/>
          <p:cNvSpPr/>
          <p:nvPr/>
        </p:nvSpPr>
        <p:spPr>
          <a:xfrm>
            <a:off x="4581300" y="0"/>
            <a:ext cx="4562700" cy="5143500"/>
          </a:xfrm>
          <a:prstGeom prst="rect">
            <a:avLst/>
          </a:prstGeom>
          <a:solidFill>
            <a:srgbClr val="FFFFFF"/>
          </a:solid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descr="astra_red_RGB.ai" id="58" name="Google Shape;58;p10"/>
          <p:cNvPicPr preferRelativeResize="0"/>
          <p:nvPr/>
        </p:nvPicPr>
        <p:blipFill rotWithShape="1">
          <a:blip r:embed="rId2">
            <a:alphaModFix/>
          </a:blip>
          <a:srcRect b="0" l="0" r="0" t="0"/>
          <a:stretch/>
        </p:blipFill>
        <p:spPr>
          <a:xfrm>
            <a:off x="8147766" y="282394"/>
            <a:ext cx="814799" cy="218150"/>
          </a:xfrm>
          <a:prstGeom prst="rect">
            <a:avLst/>
          </a:prstGeom>
          <a:noFill/>
          <a:ln>
            <a:noFill/>
          </a:ln>
        </p:spPr>
      </p:pic>
      <p:sp>
        <p:nvSpPr>
          <p:cNvPr id="59" name="Google Shape;59;p10"/>
          <p:cNvSpPr txBox="1"/>
          <p:nvPr/>
        </p:nvSpPr>
        <p:spPr>
          <a:xfrm>
            <a:off x="186225" y="4723625"/>
            <a:ext cx="2606100" cy="2835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US" sz="800">
                <a:solidFill>
                  <a:schemeClr val="accent1"/>
                </a:solidFill>
                <a:latin typeface="Verdana"/>
                <a:ea typeface="Verdana"/>
                <a:cs typeface="Verdana"/>
                <a:sym typeface="Verdana"/>
              </a:rPr>
              <a:t>*Center for Læring i Natur, Teknik og Sundhed</a:t>
            </a:r>
            <a:endParaRPr sz="800">
              <a:solidFill>
                <a:schemeClr val="accent1"/>
              </a:solidFill>
              <a:latin typeface="Verdana"/>
              <a:ea typeface="Verdana"/>
              <a:cs typeface="Verdana"/>
              <a:sym typeface="Verdana"/>
            </a:endParaRPr>
          </a:p>
        </p:txBody>
      </p:sp>
      <p:sp>
        <p:nvSpPr>
          <p:cNvPr id="60" name="Google Shape;60;p10"/>
          <p:cNvSpPr txBox="1"/>
          <p:nvPr>
            <p:ph type="title"/>
          </p:nvPr>
        </p:nvSpPr>
        <p:spPr>
          <a:xfrm>
            <a:off x="986700" y="850250"/>
            <a:ext cx="2939100" cy="1291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3000">
                <a:latin typeface="Verdana"/>
                <a:ea typeface="Verdana"/>
                <a:cs typeface="Verdana"/>
                <a:sym typeface="Verdana"/>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1" name="Google Shape;61;p10"/>
          <p:cNvSpPr txBox="1"/>
          <p:nvPr>
            <p:ph idx="1" type="subTitle"/>
          </p:nvPr>
        </p:nvSpPr>
        <p:spPr>
          <a:xfrm>
            <a:off x="986700" y="2319716"/>
            <a:ext cx="3128100" cy="2835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1800">
                <a:latin typeface="Verdana"/>
                <a:ea typeface="Verdana"/>
                <a:cs typeface="Verdana"/>
                <a:sym typeface="Verdana"/>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2" name="Google Shape;62;p10"/>
          <p:cNvSpPr txBox="1"/>
          <p:nvPr>
            <p:ph idx="2" type="body"/>
          </p:nvPr>
        </p:nvSpPr>
        <p:spPr>
          <a:xfrm>
            <a:off x="986700" y="2603195"/>
            <a:ext cx="3128100" cy="1606200"/>
          </a:xfrm>
          <a:prstGeom prst="rect">
            <a:avLst/>
          </a:prstGeom>
          <a:noFill/>
          <a:ln>
            <a:noFill/>
          </a:ln>
        </p:spPr>
        <p:txBody>
          <a:bodyPr anchorCtr="0" anchor="t" bIns="91425" lIns="91425" spcFirstLastPara="1" rIns="91425" wrap="square" tIns="91425">
            <a:noAutofit/>
          </a:bodyPr>
          <a:lstStyle>
            <a:lvl1pPr indent="-311150" lvl="0" marL="457200" rtl="0">
              <a:spcBef>
                <a:spcPts val="0"/>
              </a:spcBef>
              <a:spcAft>
                <a:spcPts val="0"/>
              </a:spcAft>
              <a:buSzPts val="1300"/>
              <a:buFont typeface="Verdana"/>
              <a:buChar char="●"/>
              <a:defRPr sz="1300">
                <a:latin typeface="Verdana"/>
                <a:ea typeface="Verdana"/>
                <a:cs typeface="Verdana"/>
                <a:sym typeface="Verdana"/>
              </a:defRPr>
            </a:lvl1pPr>
            <a:lvl2pPr indent="-311150" lvl="1" marL="914400" rtl="0">
              <a:spcBef>
                <a:spcPts val="0"/>
              </a:spcBef>
              <a:spcAft>
                <a:spcPts val="0"/>
              </a:spcAft>
              <a:buSzPts val="1300"/>
              <a:buFont typeface="Verdana"/>
              <a:buChar char="○"/>
              <a:defRPr sz="1300">
                <a:latin typeface="Verdana"/>
                <a:ea typeface="Verdana"/>
                <a:cs typeface="Verdana"/>
                <a:sym typeface="Verdana"/>
              </a:defRPr>
            </a:lvl2pPr>
            <a:lvl3pPr indent="-311150" lvl="2" marL="1371600" rtl="0">
              <a:spcBef>
                <a:spcPts val="0"/>
              </a:spcBef>
              <a:spcAft>
                <a:spcPts val="0"/>
              </a:spcAft>
              <a:buSzPts val="1300"/>
              <a:buFont typeface="Verdana"/>
              <a:buChar char="■"/>
              <a:defRPr sz="1300">
                <a:latin typeface="Verdana"/>
                <a:ea typeface="Verdana"/>
                <a:cs typeface="Verdana"/>
                <a:sym typeface="Verdana"/>
              </a:defRPr>
            </a:lvl3pPr>
            <a:lvl4pPr indent="-311150" lvl="3" marL="1828800" rtl="0">
              <a:spcBef>
                <a:spcPts val="0"/>
              </a:spcBef>
              <a:spcAft>
                <a:spcPts val="0"/>
              </a:spcAft>
              <a:buSzPts val="1300"/>
              <a:buFont typeface="Verdana"/>
              <a:buChar char="●"/>
              <a:defRPr sz="1300">
                <a:latin typeface="Verdana"/>
                <a:ea typeface="Verdana"/>
                <a:cs typeface="Verdana"/>
                <a:sym typeface="Verdana"/>
              </a:defRPr>
            </a:lvl4pPr>
            <a:lvl5pPr indent="-311150" lvl="4" marL="2286000" rtl="0">
              <a:spcBef>
                <a:spcPts val="0"/>
              </a:spcBef>
              <a:spcAft>
                <a:spcPts val="0"/>
              </a:spcAft>
              <a:buSzPts val="1300"/>
              <a:buFont typeface="Verdana"/>
              <a:buChar char="○"/>
              <a:defRPr sz="1300">
                <a:latin typeface="Verdana"/>
                <a:ea typeface="Verdana"/>
                <a:cs typeface="Verdana"/>
                <a:sym typeface="Verdana"/>
              </a:defRPr>
            </a:lvl5pPr>
            <a:lvl6pPr indent="-311150" lvl="5" marL="2743200" rtl="0">
              <a:spcBef>
                <a:spcPts val="0"/>
              </a:spcBef>
              <a:spcAft>
                <a:spcPts val="0"/>
              </a:spcAft>
              <a:buSzPts val="1300"/>
              <a:buFont typeface="Verdana"/>
              <a:buChar char="■"/>
              <a:defRPr sz="1300">
                <a:latin typeface="Verdana"/>
                <a:ea typeface="Verdana"/>
                <a:cs typeface="Verdana"/>
                <a:sym typeface="Verdana"/>
              </a:defRPr>
            </a:lvl6pPr>
            <a:lvl7pPr indent="-311150" lvl="6" marL="3200400" rtl="0">
              <a:spcBef>
                <a:spcPts val="0"/>
              </a:spcBef>
              <a:spcAft>
                <a:spcPts val="0"/>
              </a:spcAft>
              <a:buSzPts val="1300"/>
              <a:buFont typeface="Verdana"/>
              <a:buChar char="●"/>
              <a:defRPr sz="1300">
                <a:latin typeface="Verdana"/>
                <a:ea typeface="Verdana"/>
                <a:cs typeface="Verdana"/>
                <a:sym typeface="Verdana"/>
              </a:defRPr>
            </a:lvl7pPr>
            <a:lvl8pPr indent="-311150" lvl="7" marL="3657600" rtl="0">
              <a:spcBef>
                <a:spcPts val="0"/>
              </a:spcBef>
              <a:spcAft>
                <a:spcPts val="0"/>
              </a:spcAft>
              <a:buSzPts val="1300"/>
              <a:buFont typeface="Verdana"/>
              <a:buChar char="○"/>
              <a:defRPr sz="1300">
                <a:latin typeface="Verdana"/>
                <a:ea typeface="Verdana"/>
                <a:cs typeface="Verdana"/>
                <a:sym typeface="Verdana"/>
              </a:defRPr>
            </a:lvl8pPr>
            <a:lvl9pPr indent="-311150" lvl="8" marL="4114800" rtl="0">
              <a:spcBef>
                <a:spcPts val="0"/>
              </a:spcBef>
              <a:spcAft>
                <a:spcPts val="0"/>
              </a:spcAft>
              <a:buSzPts val="1300"/>
              <a:buFont typeface="Verdana"/>
              <a:buChar char="■"/>
              <a:defRPr sz="1300">
                <a:latin typeface="Verdana"/>
                <a:ea typeface="Verdana"/>
                <a:cs typeface="Verdana"/>
                <a:sym typeface="Verdana"/>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hyperlink" Target="https://testoteket.dk/elevside-arbejd-med-variabler" TargetMode="External"/><Relationship Id="rId4" Type="http://schemas.openxmlformats.org/officeDocument/2006/relationships/hyperlink" Target="https://testoteket.dk/elevside-arbejd-med-variabler"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hyperlink" Target="http://www.youtube.com/watch?v=3sLmIebxOws" TargetMode="External"/><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hyperlink" Target="http://kortlink.dk/yku3"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hyperlink" Target="https://snm.ku.dk/skoletjenesten/grundskole/materialer/beskriv-verden/til-laereren/" TargetMode="External"/><Relationship Id="rId4" Type="http://schemas.openxmlformats.org/officeDocument/2006/relationships/image" Target="../media/image13.png"/><Relationship Id="rId5" Type="http://schemas.openxmlformats.org/officeDocument/2006/relationships/hyperlink" Target="https://snm.ku.dk/skoletjenesten/grundskole/materialer/beskriv-verden/til-laereren/"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hyperlink" Target="https://snm.ku.dk/skoletjenesten/grundskole/materialer/beskriv-verden/forskerne-beskriver-verden/" TargetMode="External"/><Relationship Id="rId4" Type="http://schemas.openxmlformats.org/officeDocument/2006/relationships/image" Target="../media/image12.png"/><Relationship Id="rId5" Type="http://schemas.openxmlformats.org/officeDocument/2006/relationships/hyperlink" Target="https://snm.ku.dk/skoletjenesten/grundskole/materialer/beskriv-verden/forskerne-beskriver-verden/"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666666"/>
        </a:solidFill>
      </p:bgPr>
    </p:bg>
    <p:spTree>
      <p:nvGrpSpPr>
        <p:cNvPr id="90" name="Shape 90"/>
        <p:cNvGrpSpPr/>
        <p:nvPr/>
      </p:nvGrpSpPr>
      <p:grpSpPr>
        <a:xfrm>
          <a:off x="0" y="0"/>
          <a:ext cx="0" cy="0"/>
          <a:chOff x="0" y="0"/>
          <a:chExt cx="0" cy="0"/>
        </a:xfrm>
      </p:grpSpPr>
      <p:sp>
        <p:nvSpPr>
          <p:cNvPr id="91" name="Google Shape;91;p16"/>
          <p:cNvSpPr txBox="1"/>
          <p:nvPr>
            <p:ph type="title"/>
          </p:nvPr>
        </p:nvSpPr>
        <p:spPr>
          <a:xfrm>
            <a:off x="1014600" y="1596050"/>
            <a:ext cx="7114800" cy="2238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Fra forsøg til undersøgelse</a:t>
            </a:r>
            <a:endParaRPr/>
          </a:p>
        </p:txBody>
      </p:sp>
      <p:sp>
        <p:nvSpPr>
          <p:cNvPr id="92" name="Google Shape;92;p16"/>
          <p:cNvSpPr txBox="1"/>
          <p:nvPr/>
        </p:nvSpPr>
        <p:spPr>
          <a:xfrm>
            <a:off x="5784050" y="4609800"/>
            <a:ext cx="3095700" cy="53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chemeClr val="accent4"/>
                </a:solidFill>
              </a:rPr>
              <a:t>Nana Quistgaard og Esben Eriksen</a:t>
            </a:r>
            <a:endParaRPr>
              <a:solidFill>
                <a:schemeClr val="accent4"/>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pic>
        <p:nvPicPr>
          <p:cNvPr id="155" name="Google Shape;155;p25"/>
          <p:cNvPicPr preferRelativeResize="0"/>
          <p:nvPr/>
        </p:nvPicPr>
        <p:blipFill rotWithShape="1">
          <a:blip r:embed="rId3">
            <a:alphaModFix/>
          </a:blip>
          <a:srcRect b="0" l="0" r="0" t="0"/>
          <a:stretch/>
        </p:blipFill>
        <p:spPr>
          <a:xfrm>
            <a:off x="692475" y="208750"/>
            <a:ext cx="7207100" cy="445717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26"/>
          <p:cNvSpPr txBox="1"/>
          <p:nvPr>
            <p:ph type="title"/>
          </p:nvPr>
        </p:nvSpPr>
        <p:spPr>
          <a:xfrm>
            <a:off x="2615625" y="263325"/>
            <a:ext cx="6284700" cy="46521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AutoNum type="arabicPeriod"/>
            </a:pPr>
            <a:r>
              <a:rPr b="0" lang="en-US" sz="2000"/>
              <a:t>Opdel kar</a:t>
            </a:r>
            <a:endParaRPr b="0" sz="2000"/>
          </a:p>
          <a:p>
            <a:pPr indent="-355600" lvl="0" marL="457200" rtl="0" algn="l">
              <a:spcBef>
                <a:spcPts val="0"/>
              </a:spcBef>
              <a:spcAft>
                <a:spcPts val="0"/>
              </a:spcAft>
              <a:buSzPts val="2000"/>
              <a:buAutoNum type="arabicPeriod"/>
            </a:pPr>
            <a:r>
              <a:rPr b="0" lang="en-US" sz="2000"/>
              <a:t>Fyld vand i begge kamre</a:t>
            </a:r>
            <a:endParaRPr b="0" sz="2000"/>
          </a:p>
          <a:p>
            <a:pPr indent="-355600" lvl="0" marL="457200" rtl="0" algn="l">
              <a:spcBef>
                <a:spcPts val="0"/>
              </a:spcBef>
              <a:spcAft>
                <a:spcPts val="0"/>
              </a:spcAft>
              <a:buSzPts val="2000"/>
              <a:buAutoNum type="arabicPeriod"/>
            </a:pPr>
            <a:r>
              <a:rPr b="0" lang="en-US" sz="2000"/>
              <a:t>Tilsæt frugtfarve og 2 </a:t>
            </a:r>
            <a:r>
              <a:rPr b="0" lang="en-US" sz="2000"/>
              <a:t>spsk.	salt</a:t>
            </a:r>
            <a:r>
              <a:rPr b="0" lang="en-US" sz="2000"/>
              <a:t> i det ene kammer</a:t>
            </a:r>
            <a:endParaRPr b="0" sz="2000"/>
          </a:p>
          <a:p>
            <a:pPr indent="-355600" lvl="0" marL="457200" rtl="0" algn="l">
              <a:spcBef>
                <a:spcPts val="0"/>
              </a:spcBef>
              <a:spcAft>
                <a:spcPts val="0"/>
              </a:spcAft>
              <a:buSzPts val="2000"/>
              <a:buAutoNum type="arabicPeriod"/>
            </a:pPr>
            <a:r>
              <a:rPr b="0" lang="en-US" sz="2000"/>
              <a:t>Fjern </a:t>
            </a:r>
            <a:r>
              <a:rPr b="0" lang="en-US" sz="2000"/>
              <a:t>forsigtigt v</a:t>
            </a:r>
            <a:r>
              <a:rPr b="0" lang="en-US" sz="2000"/>
              <a:t>æggen</a:t>
            </a:r>
            <a:endParaRPr b="0" sz="2000"/>
          </a:p>
          <a:p>
            <a:pPr indent="-355600" lvl="0" marL="457200" rtl="0" algn="l">
              <a:spcBef>
                <a:spcPts val="0"/>
              </a:spcBef>
              <a:spcAft>
                <a:spcPts val="0"/>
              </a:spcAft>
              <a:buSzPts val="2000"/>
              <a:buAutoNum type="arabicPeriod"/>
            </a:pPr>
            <a:r>
              <a:rPr b="0" lang="en-US" sz="2000"/>
              <a:t>Observer</a:t>
            </a:r>
            <a:endParaRPr b="0" sz="2000"/>
          </a:p>
          <a:p>
            <a:pPr indent="0" lvl="0" marL="457200" rtl="0" algn="l">
              <a:spcBef>
                <a:spcPts val="0"/>
              </a:spcBef>
              <a:spcAft>
                <a:spcPts val="0"/>
              </a:spcAft>
              <a:buNone/>
            </a:pPr>
            <a:r>
              <a:t/>
            </a:r>
            <a:endParaRPr b="0" sz="2000"/>
          </a:p>
          <a:p>
            <a:pPr indent="-355600" lvl="0" marL="457200" rtl="0" algn="l">
              <a:spcBef>
                <a:spcPts val="0"/>
              </a:spcBef>
              <a:spcAft>
                <a:spcPts val="0"/>
              </a:spcAft>
              <a:buSzPts val="2000"/>
              <a:buChar char="●"/>
            </a:pPr>
            <a:r>
              <a:rPr b="0" lang="en-US" sz="2000"/>
              <a:t>Kan Grønlandspumpen undersøges via forsøget?</a:t>
            </a:r>
            <a:endParaRPr b="0" sz="2000"/>
          </a:p>
          <a:p>
            <a:pPr indent="-355600" lvl="0" marL="457200" rtl="0" algn="l">
              <a:spcBef>
                <a:spcPts val="0"/>
              </a:spcBef>
              <a:spcAft>
                <a:spcPts val="0"/>
              </a:spcAft>
              <a:buSzPts val="2000"/>
              <a:buChar char="●"/>
            </a:pPr>
            <a:r>
              <a:rPr b="0" lang="en-US" sz="2000"/>
              <a:t>Hvilke variable kan undersøges? udvælg </a:t>
            </a:r>
            <a:r>
              <a:rPr b="0" lang="en-US" sz="2000" u="sng"/>
              <a:t>én</a:t>
            </a:r>
            <a:endParaRPr b="0" sz="2000" u="sng"/>
          </a:p>
          <a:p>
            <a:pPr indent="-355600" lvl="0" marL="457200" rtl="0" algn="l">
              <a:spcBef>
                <a:spcPts val="0"/>
              </a:spcBef>
              <a:spcAft>
                <a:spcPts val="0"/>
              </a:spcAft>
              <a:buSzPts val="2000"/>
              <a:buChar char="●"/>
            </a:pPr>
            <a:r>
              <a:rPr b="0" lang="en-US" sz="2000"/>
              <a:t>Hvad vil der ske?</a:t>
            </a:r>
            <a:endParaRPr b="0" sz="2000"/>
          </a:p>
          <a:p>
            <a:pPr indent="-355600" lvl="0" marL="457200" rtl="0" algn="l">
              <a:spcBef>
                <a:spcPts val="0"/>
              </a:spcBef>
              <a:spcAft>
                <a:spcPts val="0"/>
              </a:spcAft>
              <a:buSzPts val="2000"/>
              <a:buChar char="●"/>
            </a:pPr>
            <a:r>
              <a:rPr b="0" lang="en-US" sz="2000"/>
              <a:t>Hvad skete der?</a:t>
            </a:r>
            <a:endParaRPr b="0" sz="2000"/>
          </a:p>
          <a:p>
            <a:pPr indent="-355600" lvl="0" marL="457200" rtl="0" algn="l">
              <a:spcBef>
                <a:spcPts val="0"/>
              </a:spcBef>
              <a:spcAft>
                <a:spcPts val="0"/>
              </a:spcAft>
              <a:buSzPts val="2000"/>
              <a:buChar char="●"/>
            </a:pPr>
            <a:r>
              <a:rPr b="0" lang="en-US" sz="2000"/>
              <a:t>Hvad viser data?</a:t>
            </a:r>
            <a:endParaRPr b="0" sz="2000"/>
          </a:p>
          <a:p>
            <a:pPr indent="-355600" lvl="0" marL="457200" rtl="0" algn="l">
              <a:spcBef>
                <a:spcPts val="0"/>
              </a:spcBef>
              <a:spcAft>
                <a:spcPts val="0"/>
              </a:spcAft>
              <a:buSzPts val="2000"/>
              <a:buChar char="●"/>
            </a:pPr>
            <a:r>
              <a:rPr b="0" lang="en-US" sz="2000"/>
              <a:t>Hvilke andre variable kunne undersøges?</a:t>
            </a:r>
            <a:endParaRPr b="0" sz="2000"/>
          </a:p>
        </p:txBody>
      </p:sp>
      <p:pic>
        <p:nvPicPr>
          <p:cNvPr id="162" name="Google Shape;162;p26"/>
          <p:cNvPicPr preferRelativeResize="0"/>
          <p:nvPr/>
        </p:nvPicPr>
        <p:blipFill>
          <a:blip r:embed="rId3">
            <a:alphaModFix/>
          </a:blip>
          <a:stretch>
            <a:fillRect/>
          </a:stretch>
        </p:blipFill>
        <p:spPr>
          <a:xfrm>
            <a:off x="312425" y="523523"/>
            <a:ext cx="2112300" cy="1547925"/>
          </a:xfrm>
          <a:prstGeom prst="rect">
            <a:avLst/>
          </a:prstGeom>
          <a:noFill/>
          <a:ln>
            <a:noFill/>
          </a:ln>
        </p:spPr>
      </p:pic>
      <p:pic>
        <p:nvPicPr>
          <p:cNvPr id="163" name="Google Shape;163;p26"/>
          <p:cNvPicPr preferRelativeResize="0"/>
          <p:nvPr/>
        </p:nvPicPr>
        <p:blipFill>
          <a:blip r:embed="rId4">
            <a:alphaModFix/>
          </a:blip>
          <a:stretch>
            <a:fillRect/>
          </a:stretch>
        </p:blipFill>
        <p:spPr>
          <a:xfrm>
            <a:off x="312423" y="3095033"/>
            <a:ext cx="2112300" cy="159034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Google Shape;169;p27"/>
          <p:cNvSpPr txBox="1"/>
          <p:nvPr>
            <p:ph type="title"/>
          </p:nvPr>
        </p:nvSpPr>
        <p:spPr>
          <a:xfrm>
            <a:off x="1014600" y="1596050"/>
            <a:ext cx="7114800" cy="2238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u="sng">
                <a:solidFill>
                  <a:schemeClr val="hlink"/>
                </a:solidFill>
                <a:hlinkClick r:id="rId3"/>
              </a:rPr>
              <a:t>Testoteket</a:t>
            </a:r>
            <a:endParaRPr/>
          </a:p>
          <a:p>
            <a:pPr indent="0" lvl="0" marL="0" rtl="0" algn="ctr">
              <a:spcBef>
                <a:spcPts val="0"/>
              </a:spcBef>
              <a:spcAft>
                <a:spcPts val="0"/>
              </a:spcAft>
              <a:buNone/>
            </a:pPr>
            <a:r>
              <a:t/>
            </a:r>
            <a:endParaRPr sz="1400"/>
          </a:p>
          <a:p>
            <a:pPr indent="0" lvl="0" marL="0" rtl="0" algn="ctr">
              <a:spcBef>
                <a:spcPts val="0"/>
              </a:spcBef>
              <a:spcAft>
                <a:spcPts val="0"/>
              </a:spcAft>
              <a:buNone/>
            </a:pPr>
            <a:r>
              <a:rPr b="0" lang="en-US" sz="1000" u="sng">
                <a:solidFill>
                  <a:srgbClr val="6611CC"/>
                </a:solidFill>
                <a:latin typeface="Roboto"/>
                <a:ea typeface="Roboto"/>
                <a:cs typeface="Roboto"/>
                <a:sym typeface="Roboto"/>
                <a:hlinkClick r:id="rId4"/>
              </a:rPr>
              <a:t>https://testoteket.dk/elevside-arbejd-med-variabler</a:t>
            </a:r>
            <a:r>
              <a:rPr lang="en-US" sz="1400"/>
              <a:t> </a:t>
            </a:r>
            <a:endParaRPr sz="14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pic>
        <p:nvPicPr>
          <p:cNvPr id="175" name="Google Shape;175;p28" title="2 Kig efter tegn på undersøgelse">
            <a:hlinkClick r:id="rId3"/>
          </p:cNvPr>
          <p:cNvPicPr preferRelativeResize="0"/>
          <p:nvPr/>
        </p:nvPicPr>
        <p:blipFill>
          <a:blip r:embed="rId4">
            <a:alphaModFix/>
          </a:blip>
          <a:stretch>
            <a:fillRect/>
          </a:stretch>
        </p:blipFill>
        <p:spPr>
          <a:xfrm>
            <a:off x="2334950" y="1348900"/>
            <a:ext cx="3845833" cy="2884375"/>
          </a:xfrm>
          <a:prstGeom prst="rect">
            <a:avLst/>
          </a:prstGeom>
          <a:noFill/>
          <a:ln>
            <a:noFill/>
          </a:ln>
        </p:spPr>
      </p:pic>
      <p:sp>
        <p:nvSpPr>
          <p:cNvPr id="176" name="Google Shape;176;p28"/>
          <p:cNvSpPr txBox="1"/>
          <p:nvPr/>
        </p:nvSpPr>
        <p:spPr>
          <a:xfrm>
            <a:off x="823800" y="638175"/>
            <a:ext cx="7394400" cy="65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400">
                <a:solidFill>
                  <a:schemeClr val="lt2"/>
                </a:solidFill>
                <a:latin typeface="Verdana"/>
                <a:ea typeface="Verdana"/>
                <a:cs typeface="Verdana"/>
                <a:sym typeface="Verdana"/>
              </a:rPr>
              <a:t>Elever til prøve i Big Bang to Modern Man</a:t>
            </a:r>
            <a:endParaRPr b="1" sz="2400">
              <a:solidFill>
                <a:schemeClr val="lt2"/>
              </a:solidFill>
              <a:latin typeface="Verdana"/>
              <a:ea typeface="Verdana"/>
              <a:cs typeface="Verdana"/>
              <a:sym typeface="Verdan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Google Shape;182;p29"/>
          <p:cNvSpPr txBox="1"/>
          <p:nvPr>
            <p:ph type="title"/>
          </p:nvPr>
        </p:nvSpPr>
        <p:spPr>
          <a:xfrm>
            <a:off x="1014600" y="722550"/>
            <a:ext cx="7114800" cy="3761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Gruppearbejde</a:t>
            </a:r>
            <a:endParaRPr/>
          </a:p>
          <a:p>
            <a:pPr indent="-381000" lvl="0" marL="457200" rtl="0" algn="l">
              <a:spcBef>
                <a:spcPts val="0"/>
              </a:spcBef>
              <a:spcAft>
                <a:spcPts val="0"/>
              </a:spcAft>
              <a:buSzPts val="2400"/>
              <a:buAutoNum type="arabicPeriod"/>
            </a:pPr>
            <a:r>
              <a:rPr lang="en-US" sz="2400"/>
              <a:t>Diskutér “Tjek din undersøgelse” i jeres team - kan I bruge den eller re-designe den?</a:t>
            </a:r>
            <a:endParaRPr sz="2400"/>
          </a:p>
          <a:p>
            <a:pPr indent="0" lvl="0" marL="457200" rtl="0" algn="l">
              <a:spcBef>
                <a:spcPts val="0"/>
              </a:spcBef>
              <a:spcAft>
                <a:spcPts val="0"/>
              </a:spcAft>
              <a:buNone/>
            </a:pPr>
            <a:r>
              <a:rPr lang="en-US" sz="2400"/>
              <a:t>(Fokusér på den naturvidenskabelige metode - samt genkendelse på tværs af fag). </a:t>
            </a:r>
            <a:endParaRPr sz="2400"/>
          </a:p>
          <a:p>
            <a:pPr indent="0" lvl="0" marL="457200" rtl="0" algn="l">
              <a:spcBef>
                <a:spcPts val="0"/>
              </a:spcBef>
              <a:spcAft>
                <a:spcPts val="0"/>
              </a:spcAft>
              <a:buNone/>
            </a:pPr>
            <a:r>
              <a:t/>
            </a:r>
            <a:endParaRPr sz="2400"/>
          </a:p>
          <a:p>
            <a:pPr indent="0" lvl="0" marL="0" rtl="0" algn="ctr">
              <a:spcBef>
                <a:spcPts val="0"/>
              </a:spcBef>
              <a:spcAft>
                <a:spcPts val="0"/>
              </a:spcAft>
              <a:buNone/>
            </a:pPr>
            <a:r>
              <a:rPr lang="en-US" sz="3000"/>
              <a:t>Padlet: </a:t>
            </a:r>
            <a:r>
              <a:rPr lang="en-US" sz="3000" u="sng">
                <a:solidFill>
                  <a:schemeClr val="hlink"/>
                </a:solidFill>
                <a:hlinkClick r:id="rId3"/>
              </a:rPr>
              <a:t>Kortlink.dk/yku3</a:t>
            </a:r>
            <a:endParaRPr sz="30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30"/>
          <p:cNvSpPr txBox="1"/>
          <p:nvPr>
            <p:ph type="title"/>
          </p:nvPr>
        </p:nvSpPr>
        <p:spPr>
          <a:xfrm>
            <a:off x="1014600" y="1596050"/>
            <a:ext cx="7114800" cy="2238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Tak for opmærksomheden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pic>
        <p:nvPicPr>
          <p:cNvPr id="98" name="Google Shape;98;p17"/>
          <p:cNvPicPr preferRelativeResize="0"/>
          <p:nvPr/>
        </p:nvPicPr>
        <p:blipFill>
          <a:blip r:embed="rId3">
            <a:alphaModFix/>
          </a:blip>
          <a:stretch>
            <a:fillRect/>
          </a:stretch>
        </p:blipFill>
        <p:spPr>
          <a:xfrm>
            <a:off x="1970723" y="540062"/>
            <a:ext cx="5202552" cy="40633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18"/>
          <p:cNvSpPr txBox="1"/>
          <p:nvPr/>
        </p:nvSpPr>
        <p:spPr>
          <a:xfrm>
            <a:off x="957900" y="1665125"/>
            <a:ext cx="7337100" cy="128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400">
                <a:solidFill>
                  <a:schemeClr val="lt2"/>
                </a:solidFill>
                <a:latin typeface="Verdana"/>
                <a:ea typeface="Verdana"/>
                <a:cs typeface="Verdana"/>
                <a:sym typeface="Verdana"/>
              </a:rPr>
              <a:t>N</a:t>
            </a:r>
            <a:r>
              <a:rPr b="1" lang="en-US" sz="2400">
                <a:solidFill>
                  <a:schemeClr val="lt2"/>
                </a:solidFill>
                <a:latin typeface="Verdana"/>
                <a:ea typeface="Verdana"/>
                <a:cs typeface="Verdana"/>
                <a:sym typeface="Verdana"/>
              </a:rPr>
              <a:t>aturfagslærere ønsker at få styrket kompetencer i at lave undersøgelse</a:t>
            </a:r>
            <a:endParaRPr b="1" sz="2400">
              <a:solidFill>
                <a:schemeClr val="lt2"/>
              </a:solidFill>
              <a:latin typeface="Verdana"/>
              <a:ea typeface="Verdana"/>
              <a:cs typeface="Verdana"/>
              <a:sym typeface="Verdan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pic>
        <p:nvPicPr>
          <p:cNvPr id="110" name="Google Shape;110;p19"/>
          <p:cNvPicPr preferRelativeResize="0"/>
          <p:nvPr/>
        </p:nvPicPr>
        <p:blipFill>
          <a:blip r:embed="rId3">
            <a:alphaModFix/>
          </a:blip>
          <a:stretch>
            <a:fillRect/>
          </a:stretch>
        </p:blipFill>
        <p:spPr>
          <a:xfrm>
            <a:off x="775900" y="1647525"/>
            <a:ext cx="7516926" cy="2684300"/>
          </a:xfrm>
          <a:prstGeom prst="rect">
            <a:avLst/>
          </a:prstGeom>
          <a:noFill/>
          <a:ln>
            <a:noFill/>
          </a:ln>
        </p:spPr>
      </p:pic>
      <p:sp>
        <p:nvSpPr>
          <p:cNvPr id="111" name="Google Shape;111;p19"/>
          <p:cNvSpPr txBox="1"/>
          <p:nvPr/>
        </p:nvSpPr>
        <p:spPr>
          <a:xfrm>
            <a:off x="507700" y="461425"/>
            <a:ext cx="8285100" cy="107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2400">
                <a:solidFill>
                  <a:schemeClr val="lt2"/>
                </a:solidFill>
                <a:latin typeface="Verdana"/>
                <a:ea typeface="Verdana"/>
                <a:cs typeface="Verdana"/>
                <a:sym typeface="Verdana"/>
              </a:rPr>
              <a:t>I hvor høj grad havde de uddybende spørgsmål fokus på undersøgelseskompetence</a:t>
            </a:r>
            <a:endParaRPr b="1" sz="2400">
              <a:solidFill>
                <a:schemeClr val="lt2"/>
              </a:solidFill>
              <a:latin typeface="Verdana"/>
              <a:ea typeface="Verdana"/>
              <a:cs typeface="Verdana"/>
              <a:sym typeface="Verdana"/>
            </a:endParaRPr>
          </a:p>
        </p:txBody>
      </p:sp>
      <p:sp>
        <p:nvSpPr>
          <p:cNvPr id="112" name="Google Shape;112;p19"/>
          <p:cNvSpPr txBox="1"/>
          <p:nvPr/>
        </p:nvSpPr>
        <p:spPr>
          <a:xfrm>
            <a:off x="6216100" y="4446625"/>
            <a:ext cx="2132100" cy="36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Rambøll 2018</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pic>
        <p:nvPicPr>
          <p:cNvPr id="118" name="Google Shape;118;p20">
            <a:hlinkClick r:id="rId3"/>
          </p:cNvPr>
          <p:cNvPicPr preferRelativeResize="0"/>
          <p:nvPr/>
        </p:nvPicPr>
        <p:blipFill rotWithShape="1">
          <a:blip r:embed="rId4">
            <a:alphaModFix/>
          </a:blip>
          <a:srcRect b="0" l="573" r="583" t="0"/>
          <a:stretch/>
        </p:blipFill>
        <p:spPr>
          <a:xfrm>
            <a:off x="1514475" y="787800"/>
            <a:ext cx="6191975" cy="3482999"/>
          </a:xfrm>
          <a:prstGeom prst="rect">
            <a:avLst/>
          </a:prstGeom>
          <a:noFill/>
          <a:ln>
            <a:noFill/>
          </a:ln>
        </p:spPr>
      </p:pic>
      <p:sp>
        <p:nvSpPr>
          <p:cNvPr id="119" name="Google Shape;119;p20"/>
          <p:cNvSpPr txBox="1"/>
          <p:nvPr/>
        </p:nvSpPr>
        <p:spPr>
          <a:xfrm>
            <a:off x="1418700" y="4270800"/>
            <a:ext cx="6915600" cy="33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200" u="sng">
                <a:solidFill>
                  <a:schemeClr val="hlink"/>
                </a:solidFill>
                <a:hlinkClick r:id="rId5"/>
              </a:rPr>
              <a:t>https://snm.ku.dk/skoletjenesten/grundskole/materialer/beskriv-verden/til-laereren/</a:t>
            </a:r>
            <a:r>
              <a:rPr lang="en-US" sz="1200"/>
              <a:t> </a:t>
            </a:r>
            <a:endParaRPr sz="12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21"/>
          <p:cNvSpPr txBox="1"/>
          <p:nvPr/>
        </p:nvSpPr>
        <p:spPr>
          <a:xfrm>
            <a:off x="716850" y="502775"/>
            <a:ext cx="5344500" cy="55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400">
                <a:latin typeface="Verdana"/>
                <a:ea typeface="Verdana"/>
                <a:cs typeface="Verdana"/>
                <a:sym typeface="Verdana"/>
              </a:rPr>
              <a:t>Beskriv verden</a:t>
            </a:r>
            <a:endParaRPr b="1" sz="2400">
              <a:latin typeface="Verdana"/>
              <a:ea typeface="Verdana"/>
              <a:cs typeface="Verdana"/>
              <a:sym typeface="Verdana"/>
            </a:endParaRPr>
          </a:p>
        </p:txBody>
      </p:sp>
      <p:sp>
        <p:nvSpPr>
          <p:cNvPr id="126" name="Google Shape;126;p21"/>
          <p:cNvSpPr txBox="1"/>
          <p:nvPr/>
        </p:nvSpPr>
        <p:spPr>
          <a:xfrm>
            <a:off x="716850" y="1202000"/>
            <a:ext cx="7710300" cy="31416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chemeClr val="lt2"/>
              </a:buClr>
              <a:buSzPts val="2000"/>
              <a:buFont typeface="Verdana"/>
              <a:buChar char="●"/>
            </a:pPr>
            <a:r>
              <a:rPr lang="en-US" sz="2000">
                <a:solidFill>
                  <a:schemeClr val="lt2"/>
                </a:solidFill>
                <a:latin typeface="Verdana"/>
                <a:ea typeface="Verdana"/>
                <a:cs typeface="Verdana"/>
                <a:sym typeface="Verdana"/>
              </a:rPr>
              <a:t>Lad eleverne </a:t>
            </a:r>
            <a:r>
              <a:rPr b="1" lang="en-US" sz="2000">
                <a:solidFill>
                  <a:schemeClr val="lt2"/>
                </a:solidFill>
                <a:latin typeface="Verdana"/>
                <a:ea typeface="Verdana"/>
                <a:cs typeface="Verdana"/>
                <a:sym typeface="Verdana"/>
              </a:rPr>
              <a:t>observere</a:t>
            </a:r>
            <a:r>
              <a:rPr lang="en-US" sz="2000">
                <a:solidFill>
                  <a:schemeClr val="lt2"/>
                </a:solidFill>
                <a:latin typeface="Verdana"/>
                <a:ea typeface="Verdana"/>
                <a:cs typeface="Verdana"/>
                <a:sym typeface="Verdana"/>
              </a:rPr>
              <a:t> og </a:t>
            </a:r>
            <a:r>
              <a:rPr b="1" lang="en-US" sz="2000">
                <a:solidFill>
                  <a:schemeClr val="lt2"/>
                </a:solidFill>
                <a:latin typeface="Verdana"/>
                <a:ea typeface="Verdana"/>
                <a:cs typeface="Verdana"/>
                <a:sym typeface="Verdana"/>
              </a:rPr>
              <a:t>finde</a:t>
            </a:r>
            <a:r>
              <a:rPr lang="en-US" sz="2000">
                <a:solidFill>
                  <a:schemeClr val="lt2"/>
                </a:solidFill>
                <a:latin typeface="Verdana"/>
                <a:ea typeface="Verdana"/>
                <a:cs typeface="Verdana"/>
                <a:sym typeface="Verdana"/>
              </a:rPr>
              <a:t> </a:t>
            </a:r>
            <a:r>
              <a:rPr b="1" lang="en-US" sz="2000">
                <a:solidFill>
                  <a:schemeClr val="lt2"/>
                </a:solidFill>
                <a:latin typeface="Verdana"/>
                <a:ea typeface="Verdana"/>
                <a:cs typeface="Verdana"/>
                <a:sym typeface="Verdana"/>
              </a:rPr>
              <a:t>sammenhænge</a:t>
            </a:r>
            <a:r>
              <a:rPr lang="en-US" sz="2000">
                <a:solidFill>
                  <a:schemeClr val="lt2"/>
                </a:solidFill>
                <a:latin typeface="Verdana"/>
                <a:ea typeface="Verdana"/>
                <a:cs typeface="Verdana"/>
                <a:sym typeface="Verdana"/>
              </a:rPr>
              <a:t> for at opbygge en forståelse for </a:t>
            </a:r>
            <a:r>
              <a:rPr b="1" lang="en-US" sz="2000">
                <a:solidFill>
                  <a:schemeClr val="lt2"/>
                </a:solidFill>
                <a:latin typeface="Verdana"/>
                <a:ea typeface="Verdana"/>
                <a:cs typeface="Verdana"/>
                <a:sym typeface="Verdana"/>
              </a:rPr>
              <a:t>den</a:t>
            </a:r>
            <a:r>
              <a:rPr lang="en-US" sz="2000">
                <a:solidFill>
                  <a:schemeClr val="lt2"/>
                </a:solidFill>
                <a:latin typeface="Verdana"/>
                <a:ea typeface="Verdana"/>
                <a:cs typeface="Verdana"/>
                <a:sym typeface="Verdana"/>
              </a:rPr>
              <a:t> </a:t>
            </a:r>
            <a:r>
              <a:rPr b="1" lang="en-US" sz="2000">
                <a:solidFill>
                  <a:schemeClr val="lt2"/>
                </a:solidFill>
                <a:latin typeface="Verdana"/>
                <a:ea typeface="Verdana"/>
                <a:cs typeface="Verdana"/>
                <a:sym typeface="Verdana"/>
              </a:rPr>
              <a:t>ydre verden</a:t>
            </a:r>
            <a:endParaRPr b="1" sz="2000">
              <a:solidFill>
                <a:schemeClr val="lt2"/>
              </a:solidFill>
              <a:latin typeface="Verdana"/>
              <a:ea typeface="Verdana"/>
              <a:cs typeface="Verdana"/>
              <a:sym typeface="Verdana"/>
            </a:endParaRPr>
          </a:p>
          <a:p>
            <a:pPr indent="-355600" lvl="0" marL="457200" rtl="0" algn="l">
              <a:spcBef>
                <a:spcPts val="1000"/>
              </a:spcBef>
              <a:spcAft>
                <a:spcPts val="0"/>
              </a:spcAft>
              <a:buClr>
                <a:schemeClr val="lt2"/>
              </a:buClr>
              <a:buSzPts val="2000"/>
              <a:buFont typeface="Verdana"/>
              <a:buChar char="●"/>
            </a:pPr>
            <a:r>
              <a:rPr lang="en-US" sz="2000">
                <a:solidFill>
                  <a:schemeClr val="lt2"/>
                </a:solidFill>
                <a:latin typeface="Verdana"/>
                <a:ea typeface="Verdana"/>
                <a:cs typeface="Verdana"/>
                <a:sym typeface="Verdana"/>
              </a:rPr>
              <a:t>Start i </a:t>
            </a:r>
            <a:r>
              <a:rPr b="1" lang="en-US" sz="2000">
                <a:solidFill>
                  <a:schemeClr val="lt2"/>
                </a:solidFill>
                <a:latin typeface="Verdana"/>
                <a:ea typeface="Verdana"/>
                <a:cs typeface="Verdana"/>
                <a:sym typeface="Verdana"/>
              </a:rPr>
              <a:t>elevernes virkelighed</a:t>
            </a:r>
            <a:endParaRPr sz="2000">
              <a:solidFill>
                <a:schemeClr val="lt2"/>
              </a:solidFill>
              <a:latin typeface="Verdana"/>
              <a:ea typeface="Verdana"/>
              <a:cs typeface="Verdana"/>
              <a:sym typeface="Verdana"/>
            </a:endParaRPr>
          </a:p>
          <a:p>
            <a:pPr indent="-355600" lvl="0" marL="457200" rtl="0" algn="l">
              <a:spcBef>
                <a:spcPts val="1000"/>
              </a:spcBef>
              <a:spcAft>
                <a:spcPts val="0"/>
              </a:spcAft>
              <a:buClr>
                <a:schemeClr val="lt2"/>
              </a:buClr>
              <a:buSzPts val="2000"/>
              <a:buFont typeface="Verdana"/>
              <a:buChar char="●"/>
            </a:pPr>
            <a:r>
              <a:rPr lang="en-US" sz="2000">
                <a:solidFill>
                  <a:schemeClr val="lt2"/>
                </a:solidFill>
                <a:latin typeface="Verdana"/>
                <a:ea typeface="Verdana"/>
                <a:cs typeface="Verdana"/>
                <a:sym typeface="Verdana"/>
              </a:rPr>
              <a:t>En </a:t>
            </a:r>
            <a:r>
              <a:rPr b="1" lang="en-US" sz="2000">
                <a:solidFill>
                  <a:schemeClr val="lt2"/>
                </a:solidFill>
                <a:latin typeface="Verdana"/>
                <a:ea typeface="Verdana"/>
                <a:cs typeface="Verdana"/>
                <a:sym typeface="Verdana"/>
              </a:rPr>
              <a:t>genstand</a:t>
            </a:r>
            <a:r>
              <a:rPr lang="en-US" sz="2000">
                <a:solidFill>
                  <a:schemeClr val="lt2"/>
                </a:solidFill>
                <a:latin typeface="Verdana"/>
                <a:ea typeface="Verdana"/>
                <a:cs typeface="Verdana"/>
                <a:sym typeface="Verdana"/>
              </a:rPr>
              <a:t> kan rejse spørgsmål der </a:t>
            </a:r>
            <a:r>
              <a:rPr b="1" lang="en-US" sz="2000">
                <a:solidFill>
                  <a:schemeClr val="lt2"/>
                </a:solidFill>
                <a:latin typeface="Verdana"/>
                <a:ea typeface="Verdana"/>
                <a:cs typeface="Verdana"/>
                <a:sym typeface="Verdana"/>
              </a:rPr>
              <a:t>starter læreprocessen</a:t>
            </a:r>
            <a:endParaRPr sz="2000">
              <a:solidFill>
                <a:schemeClr val="lt2"/>
              </a:solidFill>
              <a:latin typeface="Verdana"/>
              <a:ea typeface="Verdana"/>
              <a:cs typeface="Verdana"/>
              <a:sym typeface="Verdana"/>
            </a:endParaRPr>
          </a:p>
          <a:p>
            <a:pPr indent="-355600" lvl="0" marL="457200" rtl="0" algn="l">
              <a:spcBef>
                <a:spcPts val="1000"/>
              </a:spcBef>
              <a:spcAft>
                <a:spcPts val="0"/>
              </a:spcAft>
              <a:buClr>
                <a:schemeClr val="lt2"/>
              </a:buClr>
              <a:buSzPts val="2000"/>
              <a:buFont typeface="Verdana"/>
              <a:buChar char="●"/>
            </a:pPr>
            <a:r>
              <a:rPr b="1" lang="en-US" sz="2000">
                <a:solidFill>
                  <a:schemeClr val="lt2"/>
                </a:solidFill>
                <a:latin typeface="Verdana"/>
                <a:ea typeface="Verdana"/>
                <a:cs typeface="Verdana"/>
                <a:sym typeface="Verdana"/>
              </a:rPr>
              <a:t>Elever</a:t>
            </a:r>
            <a:r>
              <a:rPr lang="en-US" sz="2000">
                <a:solidFill>
                  <a:schemeClr val="lt2"/>
                </a:solidFill>
                <a:latin typeface="Verdana"/>
                <a:ea typeface="Verdana"/>
                <a:cs typeface="Verdana"/>
                <a:sym typeface="Verdana"/>
              </a:rPr>
              <a:t> skal </a:t>
            </a:r>
            <a:r>
              <a:rPr b="1" lang="en-US" sz="2000">
                <a:solidFill>
                  <a:schemeClr val="lt2"/>
                </a:solidFill>
                <a:latin typeface="Verdana"/>
                <a:ea typeface="Verdana"/>
                <a:cs typeface="Verdana"/>
                <a:sym typeface="Verdana"/>
              </a:rPr>
              <a:t>lære</a:t>
            </a:r>
            <a:r>
              <a:rPr lang="en-US" sz="2000">
                <a:solidFill>
                  <a:schemeClr val="lt2"/>
                </a:solidFill>
                <a:latin typeface="Verdana"/>
                <a:ea typeface="Verdana"/>
                <a:cs typeface="Verdana"/>
                <a:sym typeface="Verdana"/>
              </a:rPr>
              <a:t> at skaffe data fra </a:t>
            </a:r>
            <a:r>
              <a:rPr b="1" lang="en-US" sz="2000">
                <a:solidFill>
                  <a:schemeClr val="lt2"/>
                </a:solidFill>
                <a:latin typeface="Verdana"/>
                <a:ea typeface="Verdana"/>
                <a:cs typeface="Verdana"/>
                <a:sym typeface="Verdana"/>
              </a:rPr>
              <a:t>virkeligheden</a:t>
            </a:r>
            <a:endParaRPr b="1" sz="2000">
              <a:solidFill>
                <a:schemeClr val="lt2"/>
              </a:solidFill>
              <a:latin typeface="Verdana"/>
              <a:ea typeface="Verdana"/>
              <a:cs typeface="Verdana"/>
              <a:sym typeface="Verdana"/>
            </a:endParaRPr>
          </a:p>
          <a:p>
            <a:pPr indent="-355600" lvl="0" marL="457200" rtl="0" algn="l">
              <a:spcBef>
                <a:spcPts val="1000"/>
              </a:spcBef>
              <a:spcAft>
                <a:spcPts val="1000"/>
              </a:spcAft>
              <a:buClr>
                <a:schemeClr val="lt2"/>
              </a:buClr>
              <a:buSzPts val="2000"/>
              <a:buFont typeface="Verdana"/>
              <a:buChar char="●"/>
            </a:pPr>
            <a:r>
              <a:rPr b="1" lang="en-US" sz="2000">
                <a:solidFill>
                  <a:schemeClr val="lt2"/>
                </a:solidFill>
                <a:latin typeface="Verdana"/>
                <a:ea typeface="Verdana"/>
                <a:cs typeface="Verdana"/>
                <a:sym typeface="Verdana"/>
              </a:rPr>
              <a:t>Beskrivelser </a:t>
            </a:r>
            <a:r>
              <a:rPr lang="en-US" sz="2000">
                <a:solidFill>
                  <a:schemeClr val="lt2"/>
                </a:solidFill>
                <a:latin typeface="Verdana"/>
                <a:ea typeface="Verdana"/>
                <a:cs typeface="Verdana"/>
                <a:sym typeface="Verdana"/>
              </a:rPr>
              <a:t>hjælper os til at finde det generelle i</a:t>
            </a:r>
            <a:r>
              <a:rPr b="1" lang="en-US" sz="2000">
                <a:solidFill>
                  <a:schemeClr val="lt2"/>
                </a:solidFill>
                <a:latin typeface="Verdana"/>
                <a:ea typeface="Verdana"/>
                <a:cs typeface="Verdana"/>
                <a:sym typeface="Verdana"/>
              </a:rPr>
              <a:t> mangfoldigheden</a:t>
            </a:r>
            <a:endParaRPr sz="2000">
              <a:solidFill>
                <a:schemeClr val="lt2"/>
              </a:solidFill>
              <a:latin typeface="Verdana"/>
              <a:ea typeface="Verdana"/>
              <a:cs typeface="Verdana"/>
              <a:sym typeface="Verdan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xEl>
                                              <p:pRg end="0" st="0"/>
                                            </p:txEl>
                                          </p:spTgt>
                                        </p:tgtEl>
                                        <p:attrNameLst>
                                          <p:attrName>style.visibility</p:attrName>
                                        </p:attrNameLst>
                                      </p:cBhvr>
                                      <p:to>
                                        <p:strVal val="visible"/>
                                      </p:to>
                                    </p:set>
                                    <p:animEffect filter="fade" transition="in">
                                      <p:cBhvr>
                                        <p:cTn dur="1000"/>
                                        <p:tgtEl>
                                          <p:spTgt spid="12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xEl>
                                              <p:pRg end="1" st="1"/>
                                            </p:txEl>
                                          </p:spTgt>
                                        </p:tgtEl>
                                        <p:attrNameLst>
                                          <p:attrName>style.visibility</p:attrName>
                                        </p:attrNameLst>
                                      </p:cBhvr>
                                      <p:to>
                                        <p:strVal val="visible"/>
                                      </p:to>
                                    </p:set>
                                    <p:animEffect filter="fade" transition="in">
                                      <p:cBhvr>
                                        <p:cTn dur="1000"/>
                                        <p:tgtEl>
                                          <p:spTgt spid="12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xEl>
                                              <p:pRg end="2" st="2"/>
                                            </p:txEl>
                                          </p:spTgt>
                                        </p:tgtEl>
                                        <p:attrNameLst>
                                          <p:attrName>style.visibility</p:attrName>
                                        </p:attrNameLst>
                                      </p:cBhvr>
                                      <p:to>
                                        <p:strVal val="visible"/>
                                      </p:to>
                                    </p:set>
                                    <p:animEffect filter="fade" transition="in">
                                      <p:cBhvr>
                                        <p:cTn dur="1000"/>
                                        <p:tgtEl>
                                          <p:spTgt spid="12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xEl>
                                              <p:pRg end="3" st="3"/>
                                            </p:txEl>
                                          </p:spTgt>
                                        </p:tgtEl>
                                        <p:attrNameLst>
                                          <p:attrName>style.visibility</p:attrName>
                                        </p:attrNameLst>
                                      </p:cBhvr>
                                      <p:to>
                                        <p:strVal val="visible"/>
                                      </p:to>
                                    </p:set>
                                    <p:animEffect filter="fade" transition="in">
                                      <p:cBhvr>
                                        <p:cTn dur="1000"/>
                                        <p:tgtEl>
                                          <p:spTgt spid="12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xEl>
                                              <p:pRg end="4" st="4"/>
                                            </p:txEl>
                                          </p:spTgt>
                                        </p:tgtEl>
                                        <p:attrNameLst>
                                          <p:attrName>style.visibility</p:attrName>
                                        </p:attrNameLst>
                                      </p:cBhvr>
                                      <p:to>
                                        <p:strVal val="visible"/>
                                      </p:to>
                                    </p:set>
                                    <p:animEffect filter="fade" transition="in">
                                      <p:cBhvr>
                                        <p:cTn dur="1000"/>
                                        <p:tgtEl>
                                          <p:spTgt spid="126">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pic>
        <p:nvPicPr>
          <p:cNvPr id="132" name="Google Shape;132;p22"/>
          <p:cNvPicPr preferRelativeResize="0"/>
          <p:nvPr/>
        </p:nvPicPr>
        <p:blipFill>
          <a:blip r:embed="rId3">
            <a:alphaModFix/>
          </a:blip>
          <a:stretch>
            <a:fillRect/>
          </a:stretch>
        </p:blipFill>
        <p:spPr>
          <a:xfrm>
            <a:off x="1716551" y="573175"/>
            <a:ext cx="6054899" cy="40385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pic>
        <p:nvPicPr>
          <p:cNvPr id="138" name="Google Shape;138;p23">
            <a:hlinkClick r:id="rId3"/>
          </p:cNvPr>
          <p:cNvPicPr preferRelativeResize="0"/>
          <p:nvPr/>
        </p:nvPicPr>
        <p:blipFill>
          <a:blip r:embed="rId4">
            <a:alphaModFix/>
          </a:blip>
          <a:stretch>
            <a:fillRect/>
          </a:stretch>
        </p:blipFill>
        <p:spPr>
          <a:xfrm>
            <a:off x="1150877" y="669538"/>
            <a:ext cx="6729851" cy="3804425"/>
          </a:xfrm>
          <a:prstGeom prst="rect">
            <a:avLst/>
          </a:prstGeom>
          <a:noFill/>
          <a:ln>
            <a:noFill/>
          </a:ln>
        </p:spPr>
      </p:pic>
      <p:sp>
        <p:nvSpPr>
          <p:cNvPr id="139" name="Google Shape;139;p23"/>
          <p:cNvSpPr txBox="1"/>
          <p:nvPr/>
        </p:nvSpPr>
        <p:spPr>
          <a:xfrm>
            <a:off x="1072400" y="4473950"/>
            <a:ext cx="6886800" cy="29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200" u="sng">
                <a:solidFill>
                  <a:schemeClr val="hlink"/>
                </a:solidFill>
                <a:hlinkClick r:id="rId5"/>
              </a:rPr>
              <a:t>https://snm.ku.dk/skoletjenesten/grundskole/materialer/beskriv-verden/forskerne-beskriver-verden/</a:t>
            </a:r>
            <a:r>
              <a:rPr lang="en-US" sz="1200"/>
              <a:t> </a:t>
            </a:r>
            <a:endParaRPr sz="1200"/>
          </a:p>
        </p:txBody>
      </p:sp>
      <p:sp>
        <p:nvSpPr>
          <p:cNvPr id="140" name="Google Shape;140;p23"/>
          <p:cNvSpPr txBox="1"/>
          <p:nvPr/>
        </p:nvSpPr>
        <p:spPr>
          <a:xfrm>
            <a:off x="4137850" y="3596575"/>
            <a:ext cx="3448200" cy="5460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US">
                <a:solidFill>
                  <a:srgbClr val="FFFFFF"/>
                </a:solidFill>
                <a:latin typeface="Cambria"/>
                <a:ea typeface="Cambria"/>
                <a:cs typeface="Cambria"/>
                <a:sym typeface="Cambria"/>
              </a:rPr>
              <a:t>Eske Willerslev</a:t>
            </a:r>
            <a:endParaRPr>
              <a:solidFill>
                <a:srgbClr val="FFFFFF"/>
              </a:solidFill>
              <a:latin typeface="Cambria"/>
              <a:ea typeface="Cambria"/>
              <a:cs typeface="Cambria"/>
              <a:sym typeface="Cambria"/>
            </a:endParaRPr>
          </a:p>
          <a:p>
            <a:pPr indent="0" lvl="0" marL="0" rtl="0" algn="r">
              <a:spcBef>
                <a:spcPts val="0"/>
              </a:spcBef>
              <a:spcAft>
                <a:spcPts val="0"/>
              </a:spcAft>
              <a:buNone/>
            </a:pPr>
            <a:r>
              <a:rPr b="1" lang="en-US">
                <a:solidFill>
                  <a:srgbClr val="FFFFFF"/>
                </a:solidFill>
                <a:latin typeface="Cambria"/>
                <a:ea typeface="Cambria"/>
                <a:cs typeface="Cambria"/>
                <a:sym typeface="Cambria"/>
              </a:rPr>
              <a:t>Statens Naturhistoriske Museum</a:t>
            </a:r>
            <a:endParaRPr b="1">
              <a:solidFill>
                <a:srgbClr val="FFFFFF"/>
              </a:solidFill>
              <a:latin typeface="Cambria"/>
              <a:ea typeface="Cambria"/>
              <a:cs typeface="Cambria"/>
              <a:sym typeface="Cambria"/>
            </a:endParaRPr>
          </a:p>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24"/>
          <p:cNvSpPr/>
          <p:nvPr/>
        </p:nvSpPr>
        <p:spPr>
          <a:xfrm rot="10800000">
            <a:off x="1325250" y="671850"/>
            <a:ext cx="6493500" cy="3799800"/>
          </a:xfrm>
          <a:prstGeom prst="triangle">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4"/>
          <p:cNvSpPr txBox="1"/>
          <p:nvPr/>
        </p:nvSpPr>
        <p:spPr>
          <a:xfrm>
            <a:off x="2950200" y="927650"/>
            <a:ext cx="3243600" cy="519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800">
                <a:solidFill>
                  <a:srgbClr val="FFFFFF"/>
                </a:solidFill>
              </a:rPr>
              <a:t>Problemstilling</a:t>
            </a:r>
            <a:endParaRPr sz="1800">
              <a:solidFill>
                <a:srgbClr val="FFFFFF"/>
              </a:solidFill>
            </a:endParaRPr>
          </a:p>
        </p:txBody>
      </p:sp>
      <p:sp>
        <p:nvSpPr>
          <p:cNvPr id="148" name="Google Shape;148;p24"/>
          <p:cNvSpPr txBox="1"/>
          <p:nvPr/>
        </p:nvSpPr>
        <p:spPr>
          <a:xfrm>
            <a:off x="3635925" y="1845125"/>
            <a:ext cx="2026800" cy="32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rgbClr val="FFFFFF"/>
                </a:solidFill>
              </a:rPr>
              <a:t>Arbejdsspørgsmål</a:t>
            </a:r>
            <a:endParaRPr sz="1800">
              <a:solidFill>
                <a:srgbClr val="FFFFFF"/>
              </a:solidFill>
            </a:endParaRPr>
          </a:p>
        </p:txBody>
      </p:sp>
      <p:sp>
        <p:nvSpPr>
          <p:cNvPr id="149" name="Google Shape;149;p24"/>
          <p:cNvSpPr txBox="1"/>
          <p:nvPr/>
        </p:nvSpPr>
        <p:spPr>
          <a:xfrm>
            <a:off x="3700800" y="2873850"/>
            <a:ext cx="1779300" cy="64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800">
                <a:solidFill>
                  <a:srgbClr val="FFFFFF"/>
                </a:solidFill>
              </a:rPr>
              <a:t>Naturfagligt spørgsmål</a:t>
            </a:r>
            <a:endParaRPr sz="1800">
              <a:solidFill>
                <a:srgbClr val="FFFFFF"/>
              </a:solidFill>
            </a:endParaRPr>
          </a:p>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Kontortema">
  <a:themeElements>
    <a:clrScheme name="Brugerdefineret 11">
      <a:dk1>
        <a:srgbClr val="000000"/>
      </a:dk1>
      <a:lt1>
        <a:srgbClr val="FFFFFF"/>
      </a:lt1>
      <a:dk2>
        <a:srgbClr val="D12236"/>
      </a:dk2>
      <a:lt2>
        <a:srgbClr val="2B2CE5"/>
      </a:lt2>
      <a:accent1>
        <a:srgbClr val="D12236"/>
      </a:accent1>
      <a:accent2>
        <a:srgbClr val="00E881"/>
      </a:accent2>
      <a:accent3>
        <a:srgbClr val="F7BEC5"/>
      </a:accent3>
      <a:accent4>
        <a:srgbClr val="2B2CE5"/>
      </a:accent4>
      <a:accent5>
        <a:srgbClr val="FDF003"/>
      </a:accent5>
      <a:accent6>
        <a:srgbClr val="D12236"/>
      </a:accent6>
      <a:hlink>
        <a:srgbClr val="D12236"/>
      </a:hlink>
      <a:folHlink>
        <a:srgbClr val="2B2CE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